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3"/>
  </p:notesMasterIdLst>
  <p:sldIdLst>
    <p:sldId id="258" r:id="rId2"/>
  </p:sldIdLst>
  <p:sldSz cx="9144000" cy="5143500" type="screen16x9"/>
  <p:notesSz cx="6858000" cy="9144000"/>
  <p:embeddedFontLst>
    <p:embeddedFont>
      <p:font typeface="Arvo" panose="020B0604020202020204" charset="0"/>
      <p:regular r:id="rId4"/>
      <p:bold r:id="rId5"/>
      <p:italic r:id="rId6"/>
      <p:boldItalic r:id="rId7"/>
    </p:embeddedFont>
    <p:embeddedFont>
      <p:font typeface="B Nazanin" panose="00000400000000000000" pitchFamily="2" charset="-78"/>
      <p:regular r:id="rId8"/>
      <p:bold r:id="rId9"/>
    </p:embeddedFont>
    <p:embeddedFont>
      <p:font typeface="B Titr" panose="00000700000000000000" pitchFamily="2" charset="-78"/>
      <p:bold r:id="rId10"/>
    </p:embeddedFont>
    <p:embeddedFont>
      <p:font typeface="Nunito" panose="020B0604020202020204" charset="0"/>
      <p:regular r:id="rId11"/>
      <p:bold r:id="rId12"/>
      <p:italic r:id="rId13"/>
      <p:boldItalic r:id="rId14"/>
    </p:embeddedFont>
    <p:embeddedFont>
      <p:font typeface="Vazir" panose="020B0604020202020204" charset="-78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A4C"/>
    <a:srgbClr val="007F6E"/>
    <a:srgbClr val="FF695F"/>
    <a:srgbClr val="FFA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1A056A0-DF0F-493D-81C8-D521483FCECE}">
  <a:tblStyle styleId="{31A056A0-DF0F-493D-81C8-D521483FCEC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329C850-B130-4F14-BE79-98BA0ED2D788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FF3E9"/>
          </a:solidFill>
        </a:fill>
      </a:tcStyle>
    </a:wholeTbl>
    <a:band1H>
      <a:tcTxStyle/>
      <a:tcStyle>
        <a:tcBdr/>
        <a:fill>
          <a:solidFill>
            <a:srgbClr val="DEE7D0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EE7D0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98E68E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98E68E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98E68E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98E68E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63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font" Target="fonts/font12.fntdata"/><Relationship Id="rId10" Type="http://schemas.openxmlformats.org/officeDocument/2006/relationships/font" Target="fonts/font7.fntdata"/><Relationship Id="rId19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B Titr" panose="00000700000000000000" pitchFamily="2" charset="-78"/>
        <a:cs typeface="B Titr" panose="00000700000000000000" pitchFamily="2" charset="-78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ba111a877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ba111a877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cs typeface="B Titr" panose="00000700000000000000" pitchFamily="2" charset="-7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cs typeface="B Titr" panose="00000700000000000000" pitchFamily="2" charset="-7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 dirty="0"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cs typeface="B Titr" panose="00000700000000000000" pitchFamily="2" charset="-7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 dirty="0"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cs typeface="B Titr" panose="00000700000000000000" pitchFamily="2" charset="-78"/>
            </a:endParaRPr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>
                <a:cs typeface="B Titr" panose="00000700000000000000" pitchFamily="2" charset="-78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 dirty="0"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>
                <a:cs typeface="B Titr" panose="00000700000000000000" pitchFamily="2" charset="-78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dirty="0"/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accent2"/>
                </a:solidFill>
                <a:cs typeface="B Titr" panose="00000700000000000000" pitchFamily="2" charset="-78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160825"/>
            <a:ext cx="8229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"/>
              <a:buChar char="●"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cs typeface="B Titr" panose="00000700000000000000" pitchFamily="2" charset="-78"/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B Titr" panose="00000700000000000000" pitchFamily="2" charset="-78"/>
          <a:cs typeface="B Titr" panose="00000700000000000000" pitchFamily="2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457200" y="4329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100"/>
            </a:pPr>
            <a:br>
              <a:rPr lang="fa-IR" dirty="0"/>
            </a:br>
            <a:endParaRPr dirty="0"/>
          </a:p>
        </p:txBody>
      </p:sp>
      <p:sp>
        <p:nvSpPr>
          <p:cNvPr id="98" name="Google Shape;98;p18"/>
          <p:cNvSpPr txBox="1"/>
          <p:nvPr/>
        </p:nvSpPr>
        <p:spPr>
          <a:xfrm>
            <a:off x="187310" y="4060145"/>
            <a:ext cx="3203360" cy="823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 rtl="1"/>
            <a:r>
              <a:rPr lang="fa-IR" dirty="0">
                <a:solidFill>
                  <a:srgbClr val="0B5C5E"/>
                </a:solidFill>
                <a:latin typeface="Vazir" panose="020B0603030804020204" pitchFamily="34" charset="-78"/>
                <a:cs typeface="Vazir" panose="020B0603030804020204" pitchFamily="34" charset="-78"/>
              </a:rPr>
              <a:t>حداقل تا 2 ساعت بعد از غذای سبک و 3 ساعت بعد از غذای سنگین ورزش شدید نکنید و بعد از ورزش شدید، تا یک</a:t>
            </a:r>
          </a:p>
          <a:p>
            <a:pPr marL="0" indent="0" algn="ctr" rtl="1"/>
            <a:r>
              <a:rPr lang="fa-IR" dirty="0">
                <a:solidFill>
                  <a:srgbClr val="0B5C5E"/>
                </a:solidFill>
                <a:latin typeface="Vazir" panose="020B0603030804020204" pitchFamily="34" charset="-78"/>
                <a:cs typeface="Vazir" panose="020B0603030804020204" pitchFamily="34" charset="-78"/>
              </a:rPr>
              <a:t>ساعت غذاي سنگین نخورید. </a:t>
            </a:r>
          </a:p>
        </p:txBody>
      </p:sp>
      <p:sp>
        <p:nvSpPr>
          <p:cNvPr id="101" name="Google Shape;101;p18"/>
          <p:cNvSpPr txBox="1"/>
          <p:nvPr/>
        </p:nvSpPr>
        <p:spPr>
          <a:xfrm>
            <a:off x="5186254" y="4015477"/>
            <a:ext cx="4291146" cy="1574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 rtl="1"/>
            <a:r>
              <a:rPr lang="fa-IR" dirty="0">
                <a:solidFill>
                  <a:srgbClr val="0B5C5E"/>
                </a:solidFill>
                <a:latin typeface="Vazir" panose="020B0603030804020204" pitchFamily="34" charset="-78"/>
                <a:cs typeface="Vazir" panose="020B0603030804020204" pitchFamily="34" charset="-78"/>
              </a:rPr>
              <a:t>پیاده رفتن به محل کار، خانه یا خرید، استفاده از پله</a:t>
            </a:r>
          </a:p>
          <a:p>
            <a:pPr marL="0" indent="0" algn="ctr" rtl="1"/>
            <a:r>
              <a:rPr lang="fa-IR" dirty="0">
                <a:solidFill>
                  <a:srgbClr val="0B5C5E"/>
                </a:solidFill>
                <a:latin typeface="Vazir" panose="020B0603030804020204" pitchFamily="34" charset="-78"/>
                <a:cs typeface="Vazir" panose="020B0603030804020204" pitchFamily="34" charset="-78"/>
              </a:rPr>
              <a:t> به جای آسانسور، زودتر پیاده شدن از تاکسی </a:t>
            </a:r>
          </a:p>
          <a:p>
            <a:pPr marL="0" indent="0" algn="ctr" rtl="1"/>
            <a:r>
              <a:rPr lang="fa-IR" dirty="0">
                <a:solidFill>
                  <a:srgbClr val="0B5C5E"/>
                </a:solidFill>
                <a:latin typeface="Vazir" panose="020B0603030804020204" pitchFamily="34" charset="-78"/>
                <a:cs typeface="Vazir" panose="020B0603030804020204" pitchFamily="34" charset="-78"/>
              </a:rPr>
              <a:t>و اتوبوس یا پارک اتومبیل چند خیابان جلوتر</a:t>
            </a:r>
          </a:p>
          <a:p>
            <a:pPr marL="0" indent="0" algn="ctr" rtl="1"/>
            <a:r>
              <a:rPr lang="fa-IR" dirty="0">
                <a:solidFill>
                  <a:srgbClr val="0B5C5E"/>
                </a:solidFill>
                <a:latin typeface="Vazir" panose="020B0603030804020204" pitchFamily="34" charset="-78"/>
                <a:cs typeface="Vazir" panose="020B0603030804020204" pitchFamily="34" charset="-78"/>
              </a:rPr>
              <a:t>طی قسمتی از مسیر به صورت پیاده</a:t>
            </a:r>
          </a:p>
        </p:txBody>
      </p:sp>
      <p:sp>
        <p:nvSpPr>
          <p:cNvPr id="104" name="Google Shape;104;p18"/>
          <p:cNvSpPr txBox="1"/>
          <p:nvPr/>
        </p:nvSpPr>
        <p:spPr>
          <a:xfrm>
            <a:off x="400480" y="2575074"/>
            <a:ext cx="2532600" cy="5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r" rtl="1"/>
            <a:r>
              <a:rPr lang="fa-IR" dirty="0">
                <a:solidFill>
                  <a:srgbClr val="0B5C5E"/>
                </a:solidFill>
                <a:latin typeface="Vazir" panose="020B0603030804020204" pitchFamily="34" charset="-78"/>
                <a:cs typeface="Vazir" panose="020B0603030804020204" pitchFamily="34" charset="-78"/>
              </a:rPr>
              <a:t> از جمله فواید این فعالیت ها میتوان به  تعادل رساندن</a:t>
            </a:r>
          </a:p>
          <a:p>
            <a:pPr marL="0" indent="0" algn="r" rtl="1"/>
            <a:r>
              <a:rPr lang="fa-IR" dirty="0">
                <a:solidFill>
                  <a:srgbClr val="0B5C5E"/>
                </a:solidFill>
                <a:latin typeface="Vazir" panose="020B0603030804020204" pitchFamily="34" charset="-78"/>
                <a:cs typeface="Vazir" panose="020B0603030804020204" pitchFamily="34" charset="-78"/>
              </a:rPr>
              <a:t> قند خون و چربی خون اشاره کرد. </a:t>
            </a:r>
          </a:p>
        </p:txBody>
      </p:sp>
      <p:sp>
        <p:nvSpPr>
          <p:cNvPr id="107" name="Google Shape;107;p18"/>
          <p:cNvSpPr txBox="1"/>
          <p:nvPr/>
        </p:nvSpPr>
        <p:spPr>
          <a:xfrm>
            <a:off x="6424090" y="2460458"/>
            <a:ext cx="2532600" cy="5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 rtl="1"/>
            <a:r>
              <a:rPr lang="fa-IR" dirty="0">
                <a:solidFill>
                  <a:srgbClr val="0B5C5E"/>
                </a:solidFill>
                <a:latin typeface="Vazir" panose="020B0603030804020204" pitchFamily="34" charset="-78"/>
                <a:cs typeface="Vazir" panose="020B0603030804020204" pitchFamily="34" charset="-78"/>
              </a:rPr>
              <a:t>فعالیت های بدنی روزانه حداقل باید 30 دقیقه با شدتی معادل تند راه رفتن  و در بیشتر روزهای هفته</a:t>
            </a:r>
          </a:p>
        </p:txBody>
      </p:sp>
      <p:grpSp>
        <p:nvGrpSpPr>
          <p:cNvPr id="108" name="Google Shape;108;p18"/>
          <p:cNvGrpSpPr/>
          <p:nvPr/>
        </p:nvGrpSpPr>
        <p:grpSpPr>
          <a:xfrm>
            <a:off x="1378474" y="1890583"/>
            <a:ext cx="576612" cy="594387"/>
            <a:chOff x="3774450" y="2996850"/>
            <a:chExt cx="588800" cy="601850"/>
          </a:xfrm>
        </p:grpSpPr>
        <p:sp>
          <p:nvSpPr>
            <p:cNvPr id="109" name="Google Shape;109;p18"/>
            <p:cNvSpPr/>
            <p:nvPr/>
          </p:nvSpPr>
          <p:spPr>
            <a:xfrm>
              <a:off x="3774450" y="3010000"/>
              <a:ext cx="588800" cy="478225"/>
            </a:xfrm>
            <a:custGeom>
              <a:avLst/>
              <a:gdLst/>
              <a:ahLst/>
              <a:cxnLst/>
              <a:rect l="l" t="t" r="r" b="b"/>
              <a:pathLst>
                <a:path w="23552" h="19129" extrusionOk="0">
                  <a:moveTo>
                    <a:pt x="11776" y="1"/>
                  </a:moveTo>
                  <a:cubicBezTo>
                    <a:pt x="5276" y="1"/>
                    <a:pt x="5" y="5272"/>
                    <a:pt x="5" y="11777"/>
                  </a:cubicBezTo>
                  <a:cubicBezTo>
                    <a:pt x="0" y="14450"/>
                    <a:pt x="913" y="17043"/>
                    <a:pt x="2588" y="19129"/>
                  </a:cubicBezTo>
                  <a:cubicBezTo>
                    <a:pt x="5261" y="18031"/>
                    <a:pt x="8411" y="17399"/>
                    <a:pt x="11776" y="17399"/>
                  </a:cubicBezTo>
                  <a:cubicBezTo>
                    <a:pt x="15146" y="17399"/>
                    <a:pt x="18296" y="18031"/>
                    <a:pt x="20969" y="19129"/>
                  </a:cubicBezTo>
                  <a:cubicBezTo>
                    <a:pt x="22644" y="17043"/>
                    <a:pt x="23551" y="14450"/>
                    <a:pt x="23551" y="11777"/>
                  </a:cubicBezTo>
                  <a:cubicBezTo>
                    <a:pt x="23551" y="5272"/>
                    <a:pt x="18281" y="1"/>
                    <a:pt x="11776" y="1"/>
                  </a:cubicBezTo>
                  <a:close/>
                </a:path>
              </a:pathLst>
            </a:custGeom>
            <a:solidFill>
              <a:srgbClr val="007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0" name="Google Shape;110;p18"/>
            <p:cNvSpPr/>
            <p:nvPr/>
          </p:nvSpPr>
          <p:spPr>
            <a:xfrm>
              <a:off x="3821450" y="3201100"/>
              <a:ext cx="348475" cy="397600"/>
            </a:xfrm>
            <a:custGeom>
              <a:avLst/>
              <a:gdLst/>
              <a:ahLst/>
              <a:cxnLst/>
              <a:rect l="l" t="t" r="r" b="b"/>
              <a:pathLst>
                <a:path w="13939" h="15904" extrusionOk="0">
                  <a:moveTo>
                    <a:pt x="1922" y="0"/>
                  </a:moveTo>
                  <a:lnTo>
                    <a:pt x="1922" y="1605"/>
                  </a:lnTo>
                  <a:cubicBezTo>
                    <a:pt x="768" y="2011"/>
                    <a:pt x="1" y="3099"/>
                    <a:pt x="1" y="4323"/>
                  </a:cubicBezTo>
                  <a:lnTo>
                    <a:pt x="1" y="5286"/>
                  </a:lnTo>
                  <a:cubicBezTo>
                    <a:pt x="1" y="5286"/>
                    <a:pt x="392" y="11084"/>
                    <a:pt x="608" y="11359"/>
                  </a:cubicBezTo>
                  <a:cubicBezTo>
                    <a:pt x="2831" y="14224"/>
                    <a:pt x="6255" y="15903"/>
                    <a:pt x="9880" y="15903"/>
                  </a:cubicBezTo>
                  <a:cubicBezTo>
                    <a:pt x="9885" y="15903"/>
                    <a:pt x="9890" y="15903"/>
                    <a:pt x="9896" y="15903"/>
                  </a:cubicBezTo>
                  <a:lnTo>
                    <a:pt x="9941" y="15903"/>
                  </a:lnTo>
                  <a:cubicBezTo>
                    <a:pt x="12153" y="15888"/>
                    <a:pt x="13938" y="14093"/>
                    <a:pt x="13933" y="11881"/>
                  </a:cubicBezTo>
                  <a:lnTo>
                    <a:pt x="13933" y="4323"/>
                  </a:lnTo>
                  <a:lnTo>
                    <a:pt x="13938" y="4323"/>
                  </a:lnTo>
                  <a:cubicBezTo>
                    <a:pt x="13938" y="3099"/>
                    <a:pt x="13166" y="2011"/>
                    <a:pt x="12012" y="1605"/>
                  </a:cubicBezTo>
                  <a:lnTo>
                    <a:pt x="12012" y="0"/>
                  </a:lnTo>
                  <a:close/>
                </a:path>
              </a:pathLst>
            </a:custGeom>
            <a:solidFill>
              <a:srgbClr val="FF6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1" name="Google Shape;111;p18"/>
            <p:cNvSpPr/>
            <p:nvPr/>
          </p:nvSpPr>
          <p:spPr>
            <a:xfrm>
              <a:off x="3881525" y="3237075"/>
              <a:ext cx="288400" cy="361625"/>
            </a:xfrm>
            <a:custGeom>
              <a:avLst/>
              <a:gdLst/>
              <a:ahLst/>
              <a:cxnLst/>
              <a:rect l="l" t="t" r="r" b="b"/>
              <a:pathLst>
                <a:path w="11536" h="14465" extrusionOk="0">
                  <a:moveTo>
                    <a:pt x="2884" y="0"/>
                  </a:moveTo>
                  <a:cubicBezTo>
                    <a:pt x="1289" y="0"/>
                    <a:pt x="0" y="1289"/>
                    <a:pt x="0" y="2884"/>
                  </a:cubicBezTo>
                  <a:lnTo>
                    <a:pt x="0" y="11771"/>
                  </a:lnTo>
                  <a:cubicBezTo>
                    <a:pt x="2101" y="13512"/>
                    <a:pt x="4746" y="14464"/>
                    <a:pt x="7471" y="14464"/>
                  </a:cubicBezTo>
                  <a:cubicBezTo>
                    <a:pt x="7479" y="14464"/>
                    <a:pt x="7486" y="14464"/>
                    <a:pt x="7493" y="14464"/>
                  </a:cubicBezTo>
                  <a:lnTo>
                    <a:pt x="7538" y="14464"/>
                  </a:lnTo>
                  <a:cubicBezTo>
                    <a:pt x="9750" y="14449"/>
                    <a:pt x="11535" y="12654"/>
                    <a:pt x="11530" y="10442"/>
                  </a:cubicBezTo>
                  <a:lnTo>
                    <a:pt x="11530" y="2884"/>
                  </a:lnTo>
                  <a:lnTo>
                    <a:pt x="11535" y="2884"/>
                  </a:lnTo>
                  <a:cubicBezTo>
                    <a:pt x="11535" y="1289"/>
                    <a:pt x="10241" y="0"/>
                    <a:pt x="8651" y="0"/>
                  </a:cubicBezTo>
                  <a:close/>
                </a:path>
              </a:pathLst>
            </a:custGeom>
            <a:solidFill>
              <a:srgbClr val="FF8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2" name="Google Shape;112;p18"/>
            <p:cNvSpPr/>
            <p:nvPr/>
          </p:nvSpPr>
          <p:spPr>
            <a:xfrm>
              <a:off x="3845400" y="3152950"/>
              <a:ext cx="300325" cy="60200"/>
            </a:xfrm>
            <a:custGeom>
              <a:avLst/>
              <a:gdLst/>
              <a:ahLst/>
              <a:cxnLst/>
              <a:rect l="l" t="t" r="r" b="b"/>
              <a:pathLst>
                <a:path w="12013" h="2408" extrusionOk="0">
                  <a:moveTo>
                    <a:pt x="482" y="0"/>
                  </a:moveTo>
                  <a:cubicBezTo>
                    <a:pt x="216" y="0"/>
                    <a:pt x="1" y="216"/>
                    <a:pt x="1" y="482"/>
                  </a:cubicBezTo>
                  <a:lnTo>
                    <a:pt x="1" y="1926"/>
                  </a:lnTo>
                  <a:cubicBezTo>
                    <a:pt x="1" y="2192"/>
                    <a:pt x="216" y="2408"/>
                    <a:pt x="482" y="2408"/>
                  </a:cubicBezTo>
                  <a:lnTo>
                    <a:pt x="11536" y="2408"/>
                  </a:lnTo>
                  <a:cubicBezTo>
                    <a:pt x="11802" y="2408"/>
                    <a:pt x="12012" y="2192"/>
                    <a:pt x="12012" y="1926"/>
                  </a:cubicBezTo>
                  <a:lnTo>
                    <a:pt x="12012" y="482"/>
                  </a:lnTo>
                  <a:cubicBezTo>
                    <a:pt x="12012" y="216"/>
                    <a:pt x="11802" y="0"/>
                    <a:pt x="11536" y="0"/>
                  </a:cubicBezTo>
                  <a:close/>
                </a:path>
              </a:pathLst>
            </a:custGeom>
            <a:solidFill>
              <a:srgbClr val="002A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3" name="Google Shape;113;p18"/>
            <p:cNvSpPr/>
            <p:nvPr/>
          </p:nvSpPr>
          <p:spPr>
            <a:xfrm>
              <a:off x="3904975" y="3152950"/>
              <a:ext cx="179550" cy="60200"/>
            </a:xfrm>
            <a:custGeom>
              <a:avLst/>
              <a:gdLst/>
              <a:ahLst/>
              <a:cxnLst/>
              <a:rect l="l" t="t" r="r" b="b"/>
              <a:pathLst>
                <a:path w="7182" h="2408" extrusionOk="0">
                  <a:moveTo>
                    <a:pt x="476" y="0"/>
                  </a:moveTo>
                  <a:cubicBezTo>
                    <a:pt x="211" y="0"/>
                    <a:pt x="0" y="216"/>
                    <a:pt x="0" y="482"/>
                  </a:cubicBezTo>
                  <a:lnTo>
                    <a:pt x="0" y="1926"/>
                  </a:lnTo>
                  <a:cubicBezTo>
                    <a:pt x="0" y="2192"/>
                    <a:pt x="211" y="2408"/>
                    <a:pt x="476" y="2408"/>
                  </a:cubicBezTo>
                  <a:lnTo>
                    <a:pt x="6700" y="2408"/>
                  </a:lnTo>
                  <a:cubicBezTo>
                    <a:pt x="6966" y="2408"/>
                    <a:pt x="7182" y="2192"/>
                    <a:pt x="7182" y="1926"/>
                  </a:cubicBezTo>
                  <a:lnTo>
                    <a:pt x="7182" y="482"/>
                  </a:lnTo>
                  <a:cubicBezTo>
                    <a:pt x="7182" y="216"/>
                    <a:pt x="6966" y="0"/>
                    <a:pt x="6700" y="0"/>
                  </a:cubicBezTo>
                  <a:close/>
                </a:path>
              </a:pathLst>
            </a:custGeom>
            <a:solidFill>
              <a:srgbClr val="0F3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4" name="Google Shape;114;p18"/>
            <p:cNvSpPr/>
            <p:nvPr/>
          </p:nvSpPr>
          <p:spPr>
            <a:xfrm>
              <a:off x="3893425" y="3153075"/>
              <a:ext cx="132175" cy="60075"/>
            </a:xfrm>
            <a:custGeom>
              <a:avLst/>
              <a:gdLst/>
              <a:ahLst/>
              <a:cxnLst/>
              <a:rect l="l" t="t" r="r" b="b"/>
              <a:pathLst>
                <a:path w="5287" h="2403" extrusionOk="0">
                  <a:moveTo>
                    <a:pt x="473" y="0"/>
                  </a:moveTo>
                  <a:cubicBezTo>
                    <a:pt x="211" y="0"/>
                    <a:pt x="1" y="214"/>
                    <a:pt x="1" y="477"/>
                  </a:cubicBezTo>
                  <a:lnTo>
                    <a:pt x="1" y="1921"/>
                  </a:lnTo>
                  <a:cubicBezTo>
                    <a:pt x="1" y="2187"/>
                    <a:pt x="216" y="2403"/>
                    <a:pt x="482" y="2403"/>
                  </a:cubicBezTo>
                  <a:lnTo>
                    <a:pt x="1445" y="2403"/>
                  </a:lnTo>
                  <a:lnTo>
                    <a:pt x="1445" y="0"/>
                  </a:lnTo>
                  <a:lnTo>
                    <a:pt x="482" y="0"/>
                  </a:lnTo>
                  <a:cubicBezTo>
                    <a:pt x="479" y="0"/>
                    <a:pt x="476" y="0"/>
                    <a:pt x="473" y="0"/>
                  </a:cubicBezTo>
                  <a:close/>
                  <a:moveTo>
                    <a:pt x="2403" y="0"/>
                  </a:moveTo>
                  <a:lnTo>
                    <a:pt x="2403" y="2403"/>
                  </a:lnTo>
                  <a:lnTo>
                    <a:pt x="3366" y="2403"/>
                  </a:lnTo>
                  <a:lnTo>
                    <a:pt x="3366" y="0"/>
                  </a:lnTo>
                  <a:close/>
                  <a:moveTo>
                    <a:pt x="4324" y="0"/>
                  </a:moveTo>
                  <a:lnTo>
                    <a:pt x="4324" y="2403"/>
                  </a:lnTo>
                  <a:lnTo>
                    <a:pt x="5287" y="2403"/>
                  </a:lnTo>
                  <a:lnTo>
                    <a:pt x="5287" y="0"/>
                  </a:lnTo>
                  <a:close/>
                </a:path>
              </a:pathLst>
            </a:custGeom>
            <a:solidFill>
              <a:srgbClr val="405F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5" name="Google Shape;115;p18"/>
            <p:cNvSpPr/>
            <p:nvPr/>
          </p:nvSpPr>
          <p:spPr>
            <a:xfrm>
              <a:off x="3821450" y="3333250"/>
              <a:ext cx="348350" cy="214425"/>
            </a:xfrm>
            <a:custGeom>
              <a:avLst/>
              <a:gdLst/>
              <a:ahLst/>
              <a:cxnLst/>
              <a:rect l="l" t="t" r="r" b="b"/>
              <a:pathLst>
                <a:path w="13934" h="8577" extrusionOk="0">
                  <a:moveTo>
                    <a:pt x="1" y="0"/>
                  </a:moveTo>
                  <a:lnTo>
                    <a:pt x="1" y="1033"/>
                  </a:lnTo>
                  <a:lnTo>
                    <a:pt x="181" y="1334"/>
                  </a:lnTo>
                  <a:lnTo>
                    <a:pt x="141" y="2212"/>
                  </a:lnTo>
                  <a:lnTo>
                    <a:pt x="1" y="2402"/>
                  </a:lnTo>
                  <a:lnTo>
                    <a:pt x="1" y="5221"/>
                  </a:lnTo>
                  <a:cubicBezTo>
                    <a:pt x="853" y="6545"/>
                    <a:pt x="1967" y="7688"/>
                    <a:pt x="3266" y="8576"/>
                  </a:cubicBezTo>
                  <a:lnTo>
                    <a:pt x="13933" y="8576"/>
                  </a:lnTo>
                  <a:lnTo>
                    <a:pt x="13933" y="0"/>
                  </a:lnTo>
                  <a:close/>
                </a:path>
              </a:pathLst>
            </a:custGeom>
            <a:solidFill>
              <a:srgbClr val="007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6" name="Google Shape;116;p18"/>
            <p:cNvSpPr/>
            <p:nvPr/>
          </p:nvSpPr>
          <p:spPr>
            <a:xfrm>
              <a:off x="3881525" y="3333250"/>
              <a:ext cx="180175" cy="214425"/>
            </a:xfrm>
            <a:custGeom>
              <a:avLst/>
              <a:gdLst/>
              <a:ahLst/>
              <a:cxnLst/>
              <a:rect l="l" t="t" r="r" b="b"/>
              <a:pathLst>
                <a:path w="7207" h="8577" extrusionOk="0">
                  <a:moveTo>
                    <a:pt x="0" y="0"/>
                  </a:moveTo>
                  <a:lnTo>
                    <a:pt x="0" y="7924"/>
                  </a:lnTo>
                  <a:cubicBezTo>
                    <a:pt x="276" y="8155"/>
                    <a:pt x="567" y="8370"/>
                    <a:pt x="863" y="8576"/>
                  </a:cubicBezTo>
                  <a:lnTo>
                    <a:pt x="7207" y="8576"/>
                  </a:lnTo>
                  <a:lnTo>
                    <a:pt x="7207" y="0"/>
                  </a:lnTo>
                  <a:close/>
                </a:path>
              </a:pathLst>
            </a:custGeom>
            <a:solidFill>
              <a:srgbClr val="007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7" name="Google Shape;117;p18"/>
            <p:cNvSpPr/>
            <p:nvPr/>
          </p:nvSpPr>
          <p:spPr>
            <a:xfrm>
              <a:off x="3821450" y="3359075"/>
              <a:ext cx="348350" cy="34250"/>
            </a:xfrm>
            <a:custGeom>
              <a:avLst/>
              <a:gdLst/>
              <a:ahLst/>
              <a:cxnLst/>
              <a:rect l="l" t="t" r="r" b="b"/>
              <a:pathLst>
                <a:path w="13934" h="1370" extrusionOk="0">
                  <a:moveTo>
                    <a:pt x="1" y="0"/>
                  </a:moveTo>
                  <a:lnTo>
                    <a:pt x="1" y="1369"/>
                  </a:lnTo>
                  <a:lnTo>
                    <a:pt x="13933" y="1369"/>
                  </a:lnTo>
                  <a:lnTo>
                    <a:pt x="13933" y="0"/>
                  </a:lnTo>
                  <a:close/>
                </a:path>
              </a:pathLst>
            </a:custGeom>
            <a:solidFill>
              <a:srgbClr val="BADC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8" name="Google Shape;118;p18"/>
            <p:cNvSpPr/>
            <p:nvPr/>
          </p:nvSpPr>
          <p:spPr>
            <a:xfrm>
              <a:off x="3881525" y="3359075"/>
              <a:ext cx="288275" cy="34250"/>
            </a:xfrm>
            <a:custGeom>
              <a:avLst/>
              <a:gdLst/>
              <a:ahLst/>
              <a:cxnLst/>
              <a:rect l="l" t="t" r="r" b="b"/>
              <a:pathLst>
                <a:path w="11531" h="1370" extrusionOk="0">
                  <a:moveTo>
                    <a:pt x="0" y="0"/>
                  </a:moveTo>
                  <a:lnTo>
                    <a:pt x="0" y="1369"/>
                  </a:lnTo>
                  <a:lnTo>
                    <a:pt x="11530" y="1369"/>
                  </a:lnTo>
                  <a:lnTo>
                    <a:pt x="11530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19" name="Google Shape;119;p18"/>
            <p:cNvSpPr/>
            <p:nvPr/>
          </p:nvSpPr>
          <p:spPr>
            <a:xfrm>
              <a:off x="3821450" y="3419125"/>
              <a:ext cx="348350" cy="82275"/>
            </a:xfrm>
            <a:custGeom>
              <a:avLst/>
              <a:gdLst/>
              <a:ahLst/>
              <a:cxnLst/>
              <a:rect l="l" t="t" r="r" b="b"/>
              <a:pathLst>
                <a:path w="13934" h="3291" extrusionOk="0">
                  <a:moveTo>
                    <a:pt x="1" y="0"/>
                  </a:moveTo>
                  <a:lnTo>
                    <a:pt x="1" y="1786"/>
                  </a:lnTo>
                  <a:cubicBezTo>
                    <a:pt x="342" y="2317"/>
                    <a:pt x="728" y="2819"/>
                    <a:pt x="1154" y="3290"/>
                  </a:cubicBezTo>
                  <a:lnTo>
                    <a:pt x="13933" y="3290"/>
                  </a:lnTo>
                  <a:lnTo>
                    <a:pt x="13933" y="0"/>
                  </a:lnTo>
                  <a:close/>
                </a:path>
              </a:pathLst>
            </a:custGeom>
            <a:solidFill>
              <a:srgbClr val="0F3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0" name="Google Shape;120;p18"/>
            <p:cNvSpPr/>
            <p:nvPr/>
          </p:nvSpPr>
          <p:spPr>
            <a:xfrm>
              <a:off x="3881525" y="3419125"/>
              <a:ext cx="187325" cy="82275"/>
            </a:xfrm>
            <a:custGeom>
              <a:avLst/>
              <a:gdLst/>
              <a:ahLst/>
              <a:cxnLst/>
              <a:rect l="l" t="t" r="r" b="b"/>
              <a:pathLst>
                <a:path w="7493" h="3291" extrusionOk="0">
                  <a:moveTo>
                    <a:pt x="0" y="0"/>
                  </a:moveTo>
                  <a:lnTo>
                    <a:pt x="0" y="3290"/>
                  </a:lnTo>
                  <a:lnTo>
                    <a:pt x="7493" y="3290"/>
                  </a:lnTo>
                  <a:lnTo>
                    <a:pt x="7493" y="0"/>
                  </a:lnTo>
                  <a:close/>
                </a:path>
              </a:pathLst>
            </a:custGeom>
            <a:solidFill>
              <a:srgbClr val="405F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1" name="Google Shape;121;p18"/>
            <p:cNvSpPr/>
            <p:nvPr/>
          </p:nvSpPr>
          <p:spPr>
            <a:xfrm>
              <a:off x="3891550" y="3441325"/>
              <a:ext cx="136050" cy="36000"/>
            </a:xfrm>
            <a:custGeom>
              <a:avLst/>
              <a:gdLst/>
              <a:ahLst/>
              <a:cxnLst/>
              <a:rect l="l" t="t" r="r" b="b"/>
              <a:pathLst>
                <a:path w="5442" h="1440" extrusionOk="0">
                  <a:moveTo>
                    <a:pt x="321" y="0"/>
                  </a:moveTo>
                  <a:cubicBezTo>
                    <a:pt x="186" y="0"/>
                    <a:pt x="76" y="105"/>
                    <a:pt x="81" y="241"/>
                  </a:cubicBezTo>
                  <a:cubicBezTo>
                    <a:pt x="76" y="371"/>
                    <a:pt x="186" y="482"/>
                    <a:pt x="316" y="482"/>
                  </a:cubicBezTo>
                  <a:lnTo>
                    <a:pt x="5126" y="482"/>
                  </a:lnTo>
                  <a:cubicBezTo>
                    <a:pt x="5442" y="482"/>
                    <a:pt x="5442" y="0"/>
                    <a:pt x="5126" y="0"/>
                  </a:cubicBezTo>
                  <a:close/>
                  <a:moveTo>
                    <a:pt x="311" y="963"/>
                  </a:moveTo>
                  <a:cubicBezTo>
                    <a:pt x="0" y="963"/>
                    <a:pt x="2" y="1440"/>
                    <a:pt x="316" y="1440"/>
                  </a:cubicBezTo>
                  <a:lnTo>
                    <a:pt x="5121" y="1440"/>
                  </a:lnTo>
                  <a:cubicBezTo>
                    <a:pt x="5440" y="1440"/>
                    <a:pt x="5442" y="963"/>
                    <a:pt x="5131" y="963"/>
                  </a:cubicBezTo>
                  <a:cubicBezTo>
                    <a:pt x="5129" y="963"/>
                    <a:pt x="5128" y="963"/>
                    <a:pt x="5126" y="963"/>
                  </a:cubicBezTo>
                  <a:lnTo>
                    <a:pt x="316" y="963"/>
                  </a:lnTo>
                  <a:cubicBezTo>
                    <a:pt x="315" y="963"/>
                    <a:pt x="313" y="963"/>
                    <a:pt x="311" y="963"/>
                  </a:cubicBezTo>
                  <a:close/>
                </a:path>
              </a:pathLst>
            </a:custGeom>
            <a:solidFill>
              <a:srgbClr val="0F3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2" name="Google Shape;122;p18"/>
            <p:cNvSpPr/>
            <p:nvPr/>
          </p:nvSpPr>
          <p:spPr>
            <a:xfrm>
              <a:off x="4048400" y="3105050"/>
              <a:ext cx="254800" cy="493650"/>
            </a:xfrm>
            <a:custGeom>
              <a:avLst/>
              <a:gdLst/>
              <a:ahLst/>
              <a:cxnLst/>
              <a:rect l="l" t="t" r="r" b="b"/>
              <a:pathLst>
                <a:path w="10192" h="19746" extrusionOk="0">
                  <a:moveTo>
                    <a:pt x="963" y="0"/>
                  </a:moveTo>
                  <a:cubicBezTo>
                    <a:pt x="432" y="0"/>
                    <a:pt x="5" y="432"/>
                    <a:pt x="5" y="958"/>
                  </a:cubicBezTo>
                  <a:lnTo>
                    <a:pt x="5" y="3361"/>
                  </a:lnTo>
                  <a:cubicBezTo>
                    <a:pt x="5" y="4394"/>
                    <a:pt x="552" y="5342"/>
                    <a:pt x="1445" y="5858"/>
                  </a:cubicBezTo>
                  <a:lnTo>
                    <a:pt x="1445" y="7267"/>
                  </a:lnTo>
                  <a:cubicBezTo>
                    <a:pt x="597" y="7488"/>
                    <a:pt x="5" y="8250"/>
                    <a:pt x="5" y="9128"/>
                  </a:cubicBezTo>
                  <a:lnTo>
                    <a:pt x="5" y="18256"/>
                  </a:lnTo>
                  <a:cubicBezTo>
                    <a:pt x="0" y="18832"/>
                    <a:pt x="261" y="19379"/>
                    <a:pt x="708" y="19745"/>
                  </a:cubicBezTo>
                  <a:lnTo>
                    <a:pt x="818" y="19745"/>
                  </a:lnTo>
                  <a:cubicBezTo>
                    <a:pt x="823" y="19745"/>
                    <a:pt x="829" y="19745"/>
                    <a:pt x="834" y="19745"/>
                  </a:cubicBezTo>
                  <a:cubicBezTo>
                    <a:pt x="4509" y="19745"/>
                    <a:pt x="7968" y="18026"/>
                    <a:pt x="10191" y="15101"/>
                  </a:cubicBezTo>
                  <a:lnTo>
                    <a:pt x="10191" y="9128"/>
                  </a:lnTo>
                  <a:cubicBezTo>
                    <a:pt x="10191" y="8250"/>
                    <a:pt x="9594" y="7483"/>
                    <a:pt x="8747" y="7262"/>
                  </a:cubicBezTo>
                  <a:lnTo>
                    <a:pt x="8747" y="5858"/>
                  </a:lnTo>
                  <a:cubicBezTo>
                    <a:pt x="9640" y="5342"/>
                    <a:pt x="10191" y="4389"/>
                    <a:pt x="10191" y="3361"/>
                  </a:cubicBezTo>
                  <a:lnTo>
                    <a:pt x="10191" y="958"/>
                  </a:lnTo>
                  <a:cubicBezTo>
                    <a:pt x="10191" y="432"/>
                    <a:pt x="9760" y="0"/>
                    <a:pt x="9228" y="0"/>
                  </a:cubicBezTo>
                  <a:close/>
                </a:path>
              </a:pathLst>
            </a:custGeom>
            <a:solidFill>
              <a:srgbClr val="57AB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3" name="Google Shape;123;p18"/>
            <p:cNvSpPr/>
            <p:nvPr/>
          </p:nvSpPr>
          <p:spPr>
            <a:xfrm>
              <a:off x="4096425" y="3104925"/>
              <a:ext cx="206775" cy="490875"/>
            </a:xfrm>
            <a:custGeom>
              <a:avLst/>
              <a:gdLst/>
              <a:ahLst/>
              <a:cxnLst/>
              <a:rect l="l" t="t" r="r" b="b"/>
              <a:pathLst>
                <a:path w="8271" h="19635" extrusionOk="0">
                  <a:moveTo>
                    <a:pt x="963" y="0"/>
                  </a:moveTo>
                  <a:cubicBezTo>
                    <a:pt x="431" y="0"/>
                    <a:pt x="0" y="432"/>
                    <a:pt x="0" y="963"/>
                  </a:cubicBezTo>
                  <a:lnTo>
                    <a:pt x="0" y="3366"/>
                  </a:lnTo>
                  <a:cubicBezTo>
                    <a:pt x="0" y="4960"/>
                    <a:pt x="1294" y="6249"/>
                    <a:pt x="2884" y="6249"/>
                  </a:cubicBezTo>
                  <a:lnTo>
                    <a:pt x="5386" y="6249"/>
                  </a:lnTo>
                  <a:cubicBezTo>
                    <a:pt x="6976" y="6249"/>
                    <a:pt x="8270" y="4960"/>
                    <a:pt x="8270" y="3366"/>
                  </a:cubicBezTo>
                  <a:lnTo>
                    <a:pt x="8270" y="963"/>
                  </a:lnTo>
                  <a:cubicBezTo>
                    <a:pt x="8270" y="432"/>
                    <a:pt x="7839" y="0"/>
                    <a:pt x="7307" y="0"/>
                  </a:cubicBezTo>
                  <a:close/>
                  <a:moveTo>
                    <a:pt x="1926" y="7212"/>
                  </a:moveTo>
                  <a:cubicBezTo>
                    <a:pt x="863" y="7212"/>
                    <a:pt x="5" y="8070"/>
                    <a:pt x="5" y="9133"/>
                  </a:cubicBezTo>
                  <a:lnTo>
                    <a:pt x="5" y="18261"/>
                  </a:lnTo>
                  <a:cubicBezTo>
                    <a:pt x="5" y="18777"/>
                    <a:pt x="211" y="19274"/>
                    <a:pt x="577" y="19635"/>
                  </a:cubicBezTo>
                  <a:cubicBezTo>
                    <a:pt x="3636" y="19194"/>
                    <a:pt x="6400" y="17569"/>
                    <a:pt x="8270" y="15106"/>
                  </a:cubicBezTo>
                  <a:lnTo>
                    <a:pt x="8270" y="9133"/>
                  </a:lnTo>
                  <a:cubicBezTo>
                    <a:pt x="8270" y="8070"/>
                    <a:pt x="7408" y="7212"/>
                    <a:pt x="6349" y="7212"/>
                  </a:cubicBezTo>
                  <a:close/>
                </a:path>
              </a:pathLst>
            </a:custGeom>
            <a:solidFill>
              <a:srgbClr val="8FC7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4" name="Google Shape;124;p18"/>
            <p:cNvSpPr/>
            <p:nvPr/>
          </p:nvSpPr>
          <p:spPr>
            <a:xfrm>
              <a:off x="4048400" y="3104925"/>
              <a:ext cx="254800" cy="69725"/>
            </a:xfrm>
            <a:custGeom>
              <a:avLst/>
              <a:gdLst/>
              <a:ahLst/>
              <a:cxnLst/>
              <a:rect l="l" t="t" r="r" b="b"/>
              <a:pathLst>
                <a:path w="10192" h="2789" extrusionOk="0">
                  <a:moveTo>
                    <a:pt x="0" y="0"/>
                  </a:moveTo>
                  <a:lnTo>
                    <a:pt x="0" y="2789"/>
                  </a:lnTo>
                  <a:lnTo>
                    <a:pt x="10191" y="2789"/>
                  </a:lnTo>
                  <a:lnTo>
                    <a:pt x="10191" y="0"/>
                  </a:lnTo>
                  <a:close/>
                </a:path>
              </a:pathLst>
            </a:custGeom>
            <a:solidFill>
              <a:srgbClr val="BADC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5" name="Google Shape;125;p18"/>
            <p:cNvSpPr/>
            <p:nvPr/>
          </p:nvSpPr>
          <p:spPr>
            <a:xfrm>
              <a:off x="4096550" y="3104925"/>
              <a:ext cx="206650" cy="69725"/>
            </a:xfrm>
            <a:custGeom>
              <a:avLst/>
              <a:gdLst/>
              <a:ahLst/>
              <a:cxnLst/>
              <a:rect l="l" t="t" r="r" b="b"/>
              <a:pathLst>
                <a:path w="8266" h="2789" extrusionOk="0">
                  <a:moveTo>
                    <a:pt x="0" y="0"/>
                  </a:moveTo>
                  <a:lnTo>
                    <a:pt x="0" y="2789"/>
                  </a:lnTo>
                  <a:lnTo>
                    <a:pt x="8265" y="2789"/>
                  </a:lnTo>
                  <a:lnTo>
                    <a:pt x="8265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6" name="Google Shape;126;p18"/>
            <p:cNvSpPr/>
            <p:nvPr/>
          </p:nvSpPr>
          <p:spPr>
            <a:xfrm>
              <a:off x="4193825" y="3153075"/>
              <a:ext cx="72125" cy="23975"/>
            </a:xfrm>
            <a:custGeom>
              <a:avLst/>
              <a:gdLst/>
              <a:ahLst/>
              <a:cxnLst/>
              <a:rect l="l" t="t" r="r" b="b"/>
              <a:pathLst>
                <a:path w="2885" h="959" extrusionOk="0">
                  <a:moveTo>
                    <a:pt x="473" y="0"/>
                  </a:moveTo>
                  <a:cubicBezTo>
                    <a:pt x="212" y="0"/>
                    <a:pt x="1" y="214"/>
                    <a:pt x="1" y="477"/>
                  </a:cubicBezTo>
                  <a:cubicBezTo>
                    <a:pt x="1" y="743"/>
                    <a:pt x="217" y="958"/>
                    <a:pt x="482" y="958"/>
                  </a:cubicBezTo>
                  <a:lnTo>
                    <a:pt x="2403" y="958"/>
                  </a:lnTo>
                  <a:cubicBezTo>
                    <a:pt x="2669" y="958"/>
                    <a:pt x="2885" y="743"/>
                    <a:pt x="2885" y="477"/>
                  </a:cubicBezTo>
                  <a:cubicBezTo>
                    <a:pt x="2885" y="214"/>
                    <a:pt x="2674" y="0"/>
                    <a:pt x="2412" y="0"/>
                  </a:cubicBezTo>
                  <a:cubicBezTo>
                    <a:pt x="2409" y="0"/>
                    <a:pt x="2406" y="0"/>
                    <a:pt x="2403" y="0"/>
                  </a:cubicBezTo>
                  <a:lnTo>
                    <a:pt x="482" y="0"/>
                  </a:lnTo>
                  <a:cubicBezTo>
                    <a:pt x="479" y="0"/>
                    <a:pt x="476" y="0"/>
                    <a:pt x="473" y="0"/>
                  </a:cubicBezTo>
                  <a:close/>
                </a:path>
              </a:pathLst>
            </a:custGeom>
            <a:solidFill>
              <a:srgbClr val="BADC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7" name="Google Shape;127;p18"/>
            <p:cNvSpPr/>
            <p:nvPr/>
          </p:nvSpPr>
          <p:spPr>
            <a:xfrm>
              <a:off x="4193450" y="3201100"/>
              <a:ext cx="72875" cy="312325"/>
            </a:xfrm>
            <a:custGeom>
              <a:avLst/>
              <a:gdLst/>
              <a:ahLst/>
              <a:cxnLst/>
              <a:rect l="l" t="t" r="r" b="b"/>
              <a:pathLst>
                <a:path w="2915" h="12493" extrusionOk="0">
                  <a:moveTo>
                    <a:pt x="1946" y="0"/>
                  </a:moveTo>
                  <a:cubicBezTo>
                    <a:pt x="1943" y="0"/>
                    <a:pt x="1940" y="0"/>
                    <a:pt x="1937" y="0"/>
                  </a:cubicBezTo>
                  <a:lnTo>
                    <a:pt x="979" y="0"/>
                  </a:lnTo>
                  <a:cubicBezTo>
                    <a:pt x="713" y="0"/>
                    <a:pt x="497" y="211"/>
                    <a:pt x="497" y="477"/>
                  </a:cubicBezTo>
                  <a:cubicBezTo>
                    <a:pt x="497" y="742"/>
                    <a:pt x="713" y="958"/>
                    <a:pt x="979" y="958"/>
                  </a:cubicBezTo>
                  <a:lnTo>
                    <a:pt x="1937" y="958"/>
                  </a:lnTo>
                  <a:cubicBezTo>
                    <a:pt x="2203" y="958"/>
                    <a:pt x="2418" y="742"/>
                    <a:pt x="2418" y="477"/>
                  </a:cubicBezTo>
                  <a:cubicBezTo>
                    <a:pt x="2418" y="214"/>
                    <a:pt x="2208" y="0"/>
                    <a:pt x="1946" y="0"/>
                  </a:cubicBezTo>
                  <a:close/>
                  <a:moveTo>
                    <a:pt x="979" y="1921"/>
                  </a:moveTo>
                  <a:cubicBezTo>
                    <a:pt x="718" y="1926"/>
                    <a:pt x="512" y="2142"/>
                    <a:pt x="512" y="2397"/>
                  </a:cubicBezTo>
                  <a:cubicBezTo>
                    <a:pt x="512" y="2658"/>
                    <a:pt x="718" y="2869"/>
                    <a:pt x="979" y="2879"/>
                  </a:cubicBezTo>
                  <a:lnTo>
                    <a:pt x="1937" y="2879"/>
                  </a:lnTo>
                  <a:cubicBezTo>
                    <a:pt x="2198" y="2869"/>
                    <a:pt x="2403" y="2658"/>
                    <a:pt x="2403" y="2397"/>
                  </a:cubicBezTo>
                  <a:cubicBezTo>
                    <a:pt x="2403" y="2142"/>
                    <a:pt x="2198" y="1926"/>
                    <a:pt x="1937" y="1921"/>
                  </a:cubicBezTo>
                  <a:close/>
                  <a:moveTo>
                    <a:pt x="480" y="3841"/>
                  </a:moveTo>
                  <a:cubicBezTo>
                    <a:pt x="217" y="3841"/>
                    <a:pt x="1" y="4058"/>
                    <a:pt x="1" y="4323"/>
                  </a:cubicBezTo>
                  <a:cubicBezTo>
                    <a:pt x="1" y="4588"/>
                    <a:pt x="217" y="4805"/>
                    <a:pt x="480" y="4805"/>
                  </a:cubicBezTo>
                  <a:cubicBezTo>
                    <a:pt x="486" y="4805"/>
                    <a:pt x="492" y="4805"/>
                    <a:pt x="497" y="4805"/>
                  </a:cubicBezTo>
                  <a:lnTo>
                    <a:pt x="2418" y="4805"/>
                  </a:lnTo>
                  <a:cubicBezTo>
                    <a:pt x="2684" y="4805"/>
                    <a:pt x="2900" y="4589"/>
                    <a:pt x="2900" y="4323"/>
                  </a:cubicBezTo>
                  <a:cubicBezTo>
                    <a:pt x="2900" y="4057"/>
                    <a:pt x="2684" y="3842"/>
                    <a:pt x="2418" y="3842"/>
                  </a:cubicBezTo>
                  <a:lnTo>
                    <a:pt x="497" y="3842"/>
                  </a:lnTo>
                  <a:cubicBezTo>
                    <a:pt x="492" y="3841"/>
                    <a:pt x="486" y="3841"/>
                    <a:pt x="480" y="3841"/>
                  </a:cubicBezTo>
                  <a:close/>
                  <a:moveTo>
                    <a:pt x="979" y="5763"/>
                  </a:moveTo>
                  <a:cubicBezTo>
                    <a:pt x="718" y="5773"/>
                    <a:pt x="512" y="5983"/>
                    <a:pt x="512" y="6244"/>
                  </a:cubicBezTo>
                  <a:cubicBezTo>
                    <a:pt x="512" y="6505"/>
                    <a:pt x="718" y="6715"/>
                    <a:pt x="979" y="6725"/>
                  </a:cubicBezTo>
                  <a:lnTo>
                    <a:pt x="1937" y="6725"/>
                  </a:lnTo>
                  <a:cubicBezTo>
                    <a:pt x="2198" y="6715"/>
                    <a:pt x="2403" y="6505"/>
                    <a:pt x="2403" y="6244"/>
                  </a:cubicBezTo>
                  <a:cubicBezTo>
                    <a:pt x="2403" y="5983"/>
                    <a:pt x="2198" y="5773"/>
                    <a:pt x="1937" y="5763"/>
                  </a:cubicBezTo>
                  <a:close/>
                  <a:moveTo>
                    <a:pt x="979" y="7683"/>
                  </a:moveTo>
                  <a:cubicBezTo>
                    <a:pt x="718" y="7693"/>
                    <a:pt x="512" y="7909"/>
                    <a:pt x="512" y="8165"/>
                  </a:cubicBezTo>
                  <a:cubicBezTo>
                    <a:pt x="512" y="8426"/>
                    <a:pt x="718" y="8636"/>
                    <a:pt x="979" y="8646"/>
                  </a:cubicBezTo>
                  <a:lnTo>
                    <a:pt x="1937" y="8646"/>
                  </a:lnTo>
                  <a:cubicBezTo>
                    <a:pt x="2198" y="8636"/>
                    <a:pt x="2403" y="8426"/>
                    <a:pt x="2403" y="8165"/>
                  </a:cubicBezTo>
                  <a:cubicBezTo>
                    <a:pt x="2403" y="7909"/>
                    <a:pt x="2198" y="7693"/>
                    <a:pt x="1937" y="7683"/>
                  </a:cubicBezTo>
                  <a:close/>
                  <a:moveTo>
                    <a:pt x="479" y="9609"/>
                  </a:moveTo>
                  <a:cubicBezTo>
                    <a:pt x="217" y="9609"/>
                    <a:pt x="1" y="9821"/>
                    <a:pt x="1" y="10086"/>
                  </a:cubicBezTo>
                  <a:cubicBezTo>
                    <a:pt x="1" y="10355"/>
                    <a:pt x="217" y="10567"/>
                    <a:pt x="479" y="10567"/>
                  </a:cubicBezTo>
                  <a:cubicBezTo>
                    <a:pt x="485" y="10567"/>
                    <a:pt x="491" y="10567"/>
                    <a:pt x="497" y="10567"/>
                  </a:cubicBezTo>
                  <a:lnTo>
                    <a:pt x="2418" y="10567"/>
                  </a:lnTo>
                  <a:cubicBezTo>
                    <a:pt x="2424" y="10567"/>
                    <a:pt x="2430" y="10567"/>
                    <a:pt x="2436" y="10567"/>
                  </a:cubicBezTo>
                  <a:cubicBezTo>
                    <a:pt x="2699" y="10567"/>
                    <a:pt x="2915" y="10355"/>
                    <a:pt x="2915" y="10086"/>
                  </a:cubicBezTo>
                  <a:cubicBezTo>
                    <a:pt x="2915" y="9821"/>
                    <a:pt x="2699" y="9609"/>
                    <a:pt x="2436" y="9609"/>
                  </a:cubicBezTo>
                  <a:cubicBezTo>
                    <a:pt x="2430" y="9609"/>
                    <a:pt x="2424" y="9609"/>
                    <a:pt x="2418" y="9609"/>
                  </a:cubicBezTo>
                  <a:lnTo>
                    <a:pt x="497" y="9609"/>
                  </a:lnTo>
                  <a:cubicBezTo>
                    <a:pt x="491" y="9609"/>
                    <a:pt x="485" y="9609"/>
                    <a:pt x="479" y="9609"/>
                  </a:cubicBezTo>
                  <a:close/>
                  <a:moveTo>
                    <a:pt x="979" y="11530"/>
                  </a:moveTo>
                  <a:cubicBezTo>
                    <a:pt x="718" y="11540"/>
                    <a:pt x="512" y="11751"/>
                    <a:pt x="512" y="12011"/>
                  </a:cubicBezTo>
                  <a:cubicBezTo>
                    <a:pt x="512" y="12267"/>
                    <a:pt x="718" y="12483"/>
                    <a:pt x="979" y="12493"/>
                  </a:cubicBezTo>
                  <a:lnTo>
                    <a:pt x="1937" y="12493"/>
                  </a:lnTo>
                  <a:cubicBezTo>
                    <a:pt x="2198" y="12483"/>
                    <a:pt x="2403" y="12267"/>
                    <a:pt x="2403" y="12011"/>
                  </a:cubicBezTo>
                  <a:cubicBezTo>
                    <a:pt x="2403" y="11751"/>
                    <a:pt x="2198" y="11540"/>
                    <a:pt x="1937" y="11530"/>
                  </a:cubicBezTo>
                  <a:close/>
                </a:path>
              </a:pathLst>
            </a:custGeom>
            <a:solidFill>
              <a:srgbClr val="54A9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8" name="Google Shape;128;p18"/>
            <p:cNvSpPr/>
            <p:nvPr/>
          </p:nvSpPr>
          <p:spPr>
            <a:xfrm>
              <a:off x="4132525" y="3011275"/>
              <a:ext cx="86550" cy="115375"/>
            </a:xfrm>
            <a:custGeom>
              <a:avLst/>
              <a:gdLst/>
              <a:ahLst/>
              <a:cxnLst/>
              <a:rect l="l" t="t" r="r" b="b"/>
              <a:pathLst>
                <a:path w="3462" h="4615" extrusionOk="0">
                  <a:moveTo>
                    <a:pt x="1" y="0"/>
                  </a:moveTo>
                  <a:lnTo>
                    <a:pt x="808" y="4614"/>
                  </a:lnTo>
                  <a:lnTo>
                    <a:pt x="2538" y="4614"/>
                  </a:lnTo>
                  <a:lnTo>
                    <a:pt x="3461" y="0"/>
                  </a:lnTo>
                  <a:close/>
                </a:path>
              </a:pathLst>
            </a:custGeom>
            <a:solidFill>
              <a:srgbClr val="FF6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29" name="Google Shape;129;p18"/>
            <p:cNvSpPr/>
            <p:nvPr/>
          </p:nvSpPr>
          <p:spPr>
            <a:xfrm>
              <a:off x="4025575" y="2996850"/>
              <a:ext cx="300425" cy="132175"/>
            </a:xfrm>
            <a:custGeom>
              <a:avLst/>
              <a:gdLst/>
              <a:ahLst/>
              <a:cxnLst/>
              <a:rect l="l" t="t" r="r" b="b"/>
              <a:pathLst>
                <a:path w="12017" h="5287" extrusionOk="0">
                  <a:moveTo>
                    <a:pt x="4304" y="0"/>
                  </a:moveTo>
                  <a:cubicBezTo>
                    <a:pt x="3907" y="0"/>
                    <a:pt x="3581" y="321"/>
                    <a:pt x="3581" y="723"/>
                  </a:cubicBezTo>
                  <a:cubicBezTo>
                    <a:pt x="3581" y="1119"/>
                    <a:pt x="3902" y="1445"/>
                    <a:pt x="4304" y="1445"/>
                  </a:cubicBezTo>
                  <a:lnTo>
                    <a:pt x="7714" y="1445"/>
                  </a:lnTo>
                  <a:cubicBezTo>
                    <a:pt x="8115" y="1445"/>
                    <a:pt x="8436" y="1119"/>
                    <a:pt x="8436" y="723"/>
                  </a:cubicBezTo>
                  <a:cubicBezTo>
                    <a:pt x="8436" y="321"/>
                    <a:pt x="8115" y="0"/>
                    <a:pt x="7714" y="0"/>
                  </a:cubicBezTo>
                  <a:close/>
                  <a:moveTo>
                    <a:pt x="954" y="3366"/>
                  </a:moveTo>
                  <a:cubicBezTo>
                    <a:pt x="427" y="3366"/>
                    <a:pt x="1" y="3795"/>
                    <a:pt x="1" y="4323"/>
                  </a:cubicBezTo>
                  <a:cubicBezTo>
                    <a:pt x="1" y="4855"/>
                    <a:pt x="432" y="5286"/>
                    <a:pt x="964" y="5286"/>
                  </a:cubicBezTo>
                  <a:lnTo>
                    <a:pt x="11059" y="5286"/>
                  </a:lnTo>
                  <a:cubicBezTo>
                    <a:pt x="11586" y="5286"/>
                    <a:pt x="12017" y="4855"/>
                    <a:pt x="12017" y="4323"/>
                  </a:cubicBezTo>
                  <a:cubicBezTo>
                    <a:pt x="12017" y="3792"/>
                    <a:pt x="11586" y="3366"/>
                    <a:pt x="11059" y="3366"/>
                  </a:cubicBezTo>
                  <a:lnTo>
                    <a:pt x="964" y="3366"/>
                  </a:lnTo>
                  <a:cubicBezTo>
                    <a:pt x="960" y="3366"/>
                    <a:pt x="957" y="3366"/>
                    <a:pt x="954" y="3366"/>
                  </a:cubicBezTo>
                  <a:close/>
                </a:path>
              </a:pathLst>
            </a:custGeom>
            <a:solidFill>
              <a:srgbClr val="FF6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0" name="Google Shape;130;p18"/>
            <p:cNvSpPr/>
            <p:nvPr/>
          </p:nvSpPr>
          <p:spPr>
            <a:xfrm>
              <a:off x="4084500" y="2996850"/>
              <a:ext cx="241500" cy="132175"/>
            </a:xfrm>
            <a:custGeom>
              <a:avLst/>
              <a:gdLst/>
              <a:ahLst/>
              <a:cxnLst/>
              <a:rect l="l" t="t" r="r" b="b"/>
              <a:pathLst>
                <a:path w="9660" h="5287" extrusionOk="0">
                  <a:moveTo>
                    <a:pt x="3602" y="0"/>
                  </a:moveTo>
                  <a:cubicBezTo>
                    <a:pt x="3205" y="0"/>
                    <a:pt x="2884" y="321"/>
                    <a:pt x="2884" y="723"/>
                  </a:cubicBezTo>
                  <a:cubicBezTo>
                    <a:pt x="2884" y="1119"/>
                    <a:pt x="3205" y="1445"/>
                    <a:pt x="3602" y="1445"/>
                  </a:cubicBezTo>
                  <a:lnTo>
                    <a:pt x="5357" y="1445"/>
                  </a:lnTo>
                  <a:cubicBezTo>
                    <a:pt x="5758" y="1445"/>
                    <a:pt x="6079" y="1119"/>
                    <a:pt x="6079" y="723"/>
                  </a:cubicBezTo>
                  <a:cubicBezTo>
                    <a:pt x="6079" y="321"/>
                    <a:pt x="5758" y="0"/>
                    <a:pt x="5357" y="0"/>
                  </a:cubicBezTo>
                  <a:close/>
                  <a:moveTo>
                    <a:pt x="954" y="3366"/>
                  </a:moveTo>
                  <a:cubicBezTo>
                    <a:pt x="427" y="3366"/>
                    <a:pt x="1" y="3795"/>
                    <a:pt x="1" y="4323"/>
                  </a:cubicBezTo>
                  <a:cubicBezTo>
                    <a:pt x="1" y="4855"/>
                    <a:pt x="432" y="5286"/>
                    <a:pt x="964" y="5286"/>
                  </a:cubicBezTo>
                  <a:lnTo>
                    <a:pt x="8702" y="5286"/>
                  </a:lnTo>
                  <a:cubicBezTo>
                    <a:pt x="9229" y="5286"/>
                    <a:pt x="9660" y="4855"/>
                    <a:pt x="9660" y="4323"/>
                  </a:cubicBezTo>
                  <a:cubicBezTo>
                    <a:pt x="9660" y="3792"/>
                    <a:pt x="9229" y="3366"/>
                    <a:pt x="8702" y="3366"/>
                  </a:cubicBezTo>
                  <a:lnTo>
                    <a:pt x="964" y="3366"/>
                  </a:lnTo>
                  <a:cubicBezTo>
                    <a:pt x="961" y="3366"/>
                    <a:pt x="958" y="3366"/>
                    <a:pt x="954" y="3366"/>
                  </a:cubicBezTo>
                  <a:close/>
                </a:path>
              </a:pathLst>
            </a:custGeom>
            <a:solidFill>
              <a:srgbClr val="FF8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31" name="Google Shape;131;p18"/>
          <p:cNvGrpSpPr/>
          <p:nvPr/>
        </p:nvGrpSpPr>
        <p:grpSpPr>
          <a:xfrm>
            <a:off x="7393198" y="215758"/>
            <a:ext cx="594384" cy="594387"/>
            <a:chOff x="4776750" y="679475"/>
            <a:chExt cx="615050" cy="614925"/>
          </a:xfrm>
        </p:grpSpPr>
        <p:sp>
          <p:nvSpPr>
            <p:cNvPr id="132" name="Google Shape;132;p18"/>
            <p:cNvSpPr/>
            <p:nvPr/>
          </p:nvSpPr>
          <p:spPr>
            <a:xfrm>
              <a:off x="4776750" y="679475"/>
              <a:ext cx="615050" cy="614925"/>
            </a:xfrm>
            <a:custGeom>
              <a:avLst/>
              <a:gdLst/>
              <a:ahLst/>
              <a:cxnLst/>
              <a:rect l="l" t="t" r="r" b="b"/>
              <a:pathLst>
                <a:path w="24602" h="24597" extrusionOk="0">
                  <a:moveTo>
                    <a:pt x="12303" y="0"/>
                  </a:moveTo>
                  <a:cubicBezTo>
                    <a:pt x="5515" y="0"/>
                    <a:pt x="5" y="5505"/>
                    <a:pt x="5" y="12298"/>
                  </a:cubicBezTo>
                  <a:cubicBezTo>
                    <a:pt x="0" y="14998"/>
                    <a:pt x="889" y="17626"/>
                    <a:pt x="2537" y="19769"/>
                  </a:cubicBezTo>
                  <a:cubicBezTo>
                    <a:pt x="4854" y="22810"/>
                    <a:pt x="8460" y="24597"/>
                    <a:pt x="12288" y="24597"/>
                  </a:cubicBezTo>
                  <a:cubicBezTo>
                    <a:pt x="12293" y="24597"/>
                    <a:pt x="12298" y="24597"/>
                    <a:pt x="12303" y="24597"/>
                  </a:cubicBezTo>
                  <a:cubicBezTo>
                    <a:pt x="19096" y="24597"/>
                    <a:pt x="24602" y="19091"/>
                    <a:pt x="24602" y="12298"/>
                  </a:cubicBezTo>
                  <a:cubicBezTo>
                    <a:pt x="24602" y="5505"/>
                    <a:pt x="19096" y="0"/>
                    <a:pt x="12303" y="0"/>
                  </a:cubicBezTo>
                  <a:close/>
                </a:path>
              </a:pathLst>
            </a:custGeom>
            <a:solidFill>
              <a:srgbClr val="007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3" name="Google Shape;133;p18"/>
            <p:cNvSpPr/>
            <p:nvPr/>
          </p:nvSpPr>
          <p:spPr>
            <a:xfrm>
              <a:off x="4809175" y="968075"/>
              <a:ext cx="346875" cy="320675"/>
            </a:xfrm>
            <a:custGeom>
              <a:avLst/>
              <a:gdLst/>
              <a:ahLst/>
              <a:cxnLst/>
              <a:rect l="l" t="t" r="r" b="b"/>
              <a:pathLst>
                <a:path w="13875" h="12827" extrusionOk="0">
                  <a:moveTo>
                    <a:pt x="6260" y="0"/>
                  </a:moveTo>
                  <a:lnTo>
                    <a:pt x="0" y="6255"/>
                  </a:lnTo>
                  <a:cubicBezTo>
                    <a:pt x="1710" y="9666"/>
                    <a:pt x="4910" y="12097"/>
                    <a:pt x="8657" y="12827"/>
                  </a:cubicBezTo>
                  <a:lnTo>
                    <a:pt x="13874" y="7614"/>
                  </a:lnTo>
                  <a:lnTo>
                    <a:pt x="6260" y="0"/>
                  </a:lnTo>
                  <a:close/>
                </a:path>
              </a:pathLst>
            </a:custGeom>
            <a:solidFill>
              <a:srgbClr val="FFAB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4" name="Google Shape;134;p18"/>
            <p:cNvSpPr/>
            <p:nvPr/>
          </p:nvSpPr>
          <p:spPr>
            <a:xfrm>
              <a:off x="4809300" y="968075"/>
              <a:ext cx="196375" cy="205625"/>
            </a:xfrm>
            <a:custGeom>
              <a:avLst/>
              <a:gdLst/>
              <a:ahLst/>
              <a:cxnLst/>
              <a:rect l="l" t="t" r="r" b="b"/>
              <a:pathLst>
                <a:path w="7855" h="8225" extrusionOk="0">
                  <a:moveTo>
                    <a:pt x="6255" y="0"/>
                  </a:moveTo>
                  <a:lnTo>
                    <a:pt x="0" y="6255"/>
                  </a:lnTo>
                  <a:cubicBezTo>
                    <a:pt x="346" y="6947"/>
                    <a:pt x="759" y="7610"/>
                    <a:pt x="1235" y="8225"/>
                  </a:cubicBezTo>
                  <a:lnTo>
                    <a:pt x="7855" y="1600"/>
                  </a:lnTo>
                  <a:lnTo>
                    <a:pt x="6255" y="0"/>
                  </a:lnTo>
                  <a:close/>
                </a:path>
              </a:pathLst>
            </a:custGeom>
            <a:solidFill>
              <a:srgbClr val="FFC3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5" name="Google Shape;135;p18"/>
            <p:cNvSpPr/>
            <p:nvPr/>
          </p:nvSpPr>
          <p:spPr>
            <a:xfrm>
              <a:off x="4833900" y="695800"/>
              <a:ext cx="545900" cy="480525"/>
            </a:xfrm>
            <a:custGeom>
              <a:avLst/>
              <a:gdLst/>
              <a:ahLst/>
              <a:cxnLst/>
              <a:rect l="l" t="t" r="r" b="b"/>
              <a:pathLst>
                <a:path w="21836" h="19221" extrusionOk="0">
                  <a:moveTo>
                    <a:pt x="16116" y="0"/>
                  </a:moveTo>
                  <a:cubicBezTo>
                    <a:pt x="15723" y="0"/>
                    <a:pt x="15331" y="149"/>
                    <a:pt x="15033" y="447"/>
                  </a:cubicBezTo>
                  <a:lnTo>
                    <a:pt x="9215" y="6265"/>
                  </a:lnTo>
                  <a:cubicBezTo>
                    <a:pt x="9215" y="6265"/>
                    <a:pt x="9532" y="5847"/>
                    <a:pt x="9864" y="4689"/>
                  </a:cubicBezTo>
                  <a:cubicBezTo>
                    <a:pt x="10133" y="3757"/>
                    <a:pt x="9595" y="2787"/>
                    <a:pt x="8663" y="2522"/>
                  </a:cubicBezTo>
                  <a:cubicBezTo>
                    <a:pt x="8502" y="2477"/>
                    <a:pt x="8340" y="2455"/>
                    <a:pt x="8182" y="2455"/>
                  </a:cubicBezTo>
                  <a:cubicBezTo>
                    <a:pt x="7418" y="2455"/>
                    <a:pt x="6719" y="2956"/>
                    <a:pt x="6496" y="3723"/>
                  </a:cubicBezTo>
                  <a:cubicBezTo>
                    <a:pt x="6241" y="4622"/>
                    <a:pt x="4944" y="5914"/>
                    <a:pt x="4944" y="5914"/>
                  </a:cubicBezTo>
                  <a:cubicBezTo>
                    <a:pt x="4944" y="5914"/>
                    <a:pt x="1" y="10905"/>
                    <a:pt x="3589" y="14494"/>
                  </a:cubicBezTo>
                  <a:lnTo>
                    <a:pt x="6818" y="17722"/>
                  </a:lnTo>
                  <a:cubicBezTo>
                    <a:pt x="7877" y="18780"/>
                    <a:pt x="9184" y="19221"/>
                    <a:pt x="10520" y="19221"/>
                  </a:cubicBezTo>
                  <a:cubicBezTo>
                    <a:pt x="12529" y="19221"/>
                    <a:pt x="14606" y="18223"/>
                    <a:pt x="16008" y="16824"/>
                  </a:cubicBezTo>
                  <a:lnTo>
                    <a:pt x="21187" y="11645"/>
                  </a:lnTo>
                  <a:cubicBezTo>
                    <a:pt x="21782" y="11045"/>
                    <a:pt x="21782" y="10074"/>
                    <a:pt x="21187" y="9479"/>
                  </a:cubicBezTo>
                  <a:cubicBezTo>
                    <a:pt x="20886" y="9178"/>
                    <a:pt x="20494" y="9028"/>
                    <a:pt x="20101" y="9028"/>
                  </a:cubicBezTo>
                  <a:cubicBezTo>
                    <a:pt x="19708" y="9028"/>
                    <a:pt x="19316" y="9178"/>
                    <a:pt x="19015" y="9479"/>
                  </a:cubicBezTo>
                  <a:lnTo>
                    <a:pt x="21211" y="7283"/>
                  </a:lnTo>
                  <a:cubicBezTo>
                    <a:pt x="21826" y="6683"/>
                    <a:pt x="21835" y="5703"/>
                    <a:pt x="21230" y="5097"/>
                  </a:cubicBezTo>
                  <a:cubicBezTo>
                    <a:pt x="20930" y="4797"/>
                    <a:pt x="20536" y="4647"/>
                    <a:pt x="20143" y="4647"/>
                  </a:cubicBezTo>
                  <a:cubicBezTo>
                    <a:pt x="19757" y="4647"/>
                    <a:pt x="19372" y="4791"/>
                    <a:pt x="19076" y="5080"/>
                  </a:cubicBezTo>
                  <a:lnTo>
                    <a:pt x="19076" y="5080"/>
                  </a:lnTo>
                  <a:lnTo>
                    <a:pt x="20730" y="3421"/>
                  </a:lnTo>
                  <a:cubicBezTo>
                    <a:pt x="21331" y="2820"/>
                    <a:pt x="21331" y="1850"/>
                    <a:pt x="20730" y="1254"/>
                  </a:cubicBezTo>
                  <a:cubicBezTo>
                    <a:pt x="20432" y="954"/>
                    <a:pt x="20041" y="804"/>
                    <a:pt x="19649" y="804"/>
                  </a:cubicBezTo>
                  <a:cubicBezTo>
                    <a:pt x="19257" y="804"/>
                    <a:pt x="18864" y="954"/>
                    <a:pt x="18564" y="1254"/>
                  </a:cubicBezTo>
                  <a:lnTo>
                    <a:pt x="17199" y="2619"/>
                  </a:lnTo>
                  <a:cubicBezTo>
                    <a:pt x="17800" y="2018"/>
                    <a:pt x="17800" y="1048"/>
                    <a:pt x="17199" y="447"/>
                  </a:cubicBezTo>
                  <a:cubicBezTo>
                    <a:pt x="16902" y="149"/>
                    <a:pt x="16509" y="0"/>
                    <a:pt x="16116" y="0"/>
                  </a:cubicBezTo>
                  <a:close/>
                </a:path>
              </a:pathLst>
            </a:custGeom>
            <a:solidFill>
              <a:srgbClr val="FFAB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6" name="Google Shape;136;p18"/>
            <p:cNvSpPr/>
            <p:nvPr/>
          </p:nvSpPr>
          <p:spPr>
            <a:xfrm>
              <a:off x="5012025" y="695800"/>
              <a:ext cx="257875" cy="221600"/>
            </a:xfrm>
            <a:custGeom>
              <a:avLst/>
              <a:gdLst/>
              <a:ahLst/>
              <a:cxnLst/>
              <a:rect l="l" t="t" r="r" b="b"/>
              <a:pathLst>
                <a:path w="10315" h="8864" extrusionOk="0">
                  <a:moveTo>
                    <a:pt x="8993" y="0"/>
                  </a:moveTo>
                  <a:cubicBezTo>
                    <a:pt x="8601" y="0"/>
                    <a:pt x="8208" y="149"/>
                    <a:pt x="7908" y="447"/>
                  </a:cubicBezTo>
                  <a:lnTo>
                    <a:pt x="154" y="8206"/>
                  </a:lnTo>
                  <a:cubicBezTo>
                    <a:pt x="0" y="8355"/>
                    <a:pt x="5" y="8604"/>
                    <a:pt x="164" y="8753"/>
                  </a:cubicBezTo>
                  <a:lnTo>
                    <a:pt x="173" y="8763"/>
                  </a:lnTo>
                  <a:cubicBezTo>
                    <a:pt x="245" y="8830"/>
                    <a:pt x="336" y="8864"/>
                    <a:pt x="428" y="8864"/>
                  </a:cubicBezTo>
                  <a:cubicBezTo>
                    <a:pt x="526" y="8864"/>
                    <a:pt x="625" y="8825"/>
                    <a:pt x="702" y="8748"/>
                  </a:cubicBezTo>
                  <a:lnTo>
                    <a:pt x="8455" y="1000"/>
                  </a:lnTo>
                  <a:cubicBezTo>
                    <a:pt x="8749" y="703"/>
                    <a:pt x="9143" y="548"/>
                    <a:pt x="9541" y="548"/>
                  </a:cubicBezTo>
                  <a:cubicBezTo>
                    <a:pt x="9807" y="548"/>
                    <a:pt x="10074" y="617"/>
                    <a:pt x="10315" y="759"/>
                  </a:cubicBezTo>
                  <a:cubicBezTo>
                    <a:pt x="10247" y="644"/>
                    <a:pt x="10170" y="538"/>
                    <a:pt x="10074" y="447"/>
                  </a:cubicBezTo>
                  <a:cubicBezTo>
                    <a:pt x="9777" y="149"/>
                    <a:pt x="9385" y="0"/>
                    <a:pt x="8993" y="0"/>
                  </a:cubicBezTo>
                  <a:close/>
                </a:path>
              </a:pathLst>
            </a:custGeom>
            <a:solidFill>
              <a:srgbClr val="FFC3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7" name="Google Shape;137;p18"/>
            <p:cNvSpPr/>
            <p:nvPr/>
          </p:nvSpPr>
          <p:spPr>
            <a:xfrm>
              <a:off x="5100300" y="715900"/>
              <a:ext cx="258000" cy="221575"/>
            </a:xfrm>
            <a:custGeom>
              <a:avLst/>
              <a:gdLst/>
              <a:ahLst/>
              <a:cxnLst/>
              <a:rect l="l" t="t" r="r" b="b"/>
              <a:pathLst>
                <a:path w="10320" h="8863" extrusionOk="0">
                  <a:moveTo>
                    <a:pt x="10312" y="753"/>
                  </a:moveTo>
                  <a:cubicBezTo>
                    <a:pt x="10313" y="755"/>
                    <a:pt x="10314" y="756"/>
                    <a:pt x="10315" y="758"/>
                  </a:cubicBezTo>
                  <a:lnTo>
                    <a:pt x="10319" y="758"/>
                  </a:lnTo>
                  <a:cubicBezTo>
                    <a:pt x="10317" y="756"/>
                    <a:pt x="10314" y="755"/>
                    <a:pt x="10312" y="753"/>
                  </a:cubicBezTo>
                  <a:close/>
                  <a:moveTo>
                    <a:pt x="8990" y="0"/>
                  </a:moveTo>
                  <a:cubicBezTo>
                    <a:pt x="8602" y="0"/>
                    <a:pt x="8212" y="146"/>
                    <a:pt x="7908" y="450"/>
                  </a:cubicBezTo>
                  <a:lnTo>
                    <a:pt x="154" y="8204"/>
                  </a:lnTo>
                  <a:cubicBezTo>
                    <a:pt x="0" y="8358"/>
                    <a:pt x="5" y="8607"/>
                    <a:pt x="164" y="8756"/>
                  </a:cubicBezTo>
                  <a:lnTo>
                    <a:pt x="173" y="8761"/>
                  </a:lnTo>
                  <a:cubicBezTo>
                    <a:pt x="246" y="8829"/>
                    <a:pt x="339" y="8863"/>
                    <a:pt x="432" y="8863"/>
                  </a:cubicBezTo>
                  <a:cubicBezTo>
                    <a:pt x="530" y="8863"/>
                    <a:pt x="628" y="8825"/>
                    <a:pt x="702" y="8752"/>
                  </a:cubicBezTo>
                  <a:lnTo>
                    <a:pt x="8455" y="998"/>
                  </a:lnTo>
                  <a:cubicBezTo>
                    <a:pt x="8752" y="701"/>
                    <a:pt x="9145" y="546"/>
                    <a:pt x="9543" y="546"/>
                  </a:cubicBezTo>
                  <a:cubicBezTo>
                    <a:pt x="9806" y="546"/>
                    <a:pt x="10072" y="614"/>
                    <a:pt x="10312" y="753"/>
                  </a:cubicBezTo>
                  <a:lnTo>
                    <a:pt x="10312" y="753"/>
                  </a:lnTo>
                  <a:cubicBezTo>
                    <a:pt x="10020" y="261"/>
                    <a:pt x="9508" y="0"/>
                    <a:pt x="8990" y="0"/>
                  </a:cubicBezTo>
                  <a:close/>
                </a:path>
              </a:pathLst>
            </a:custGeom>
            <a:solidFill>
              <a:srgbClr val="FFC3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8" name="Google Shape;138;p18"/>
            <p:cNvSpPr/>
            <p:nvPr/>
          </p:nvSpPr>
          <p:spPr>
            <a:xfrm>
              <a:off x="5112300" y="812425"/>
              <a:ext cx="258000" cy="221500"/>
            </a:xfrm>
            <a:custGeom>
              <a:avLst/>
              <a:gdLst/>
              <a:ahLst/>
              <a:cxnLst/>
              <a:rect l="l" t="t" r="r" b="b"/>
              <a:pathLst>
                <a:path w="10320" h="8860" extrusionOk="0">
                  <a:moveTo>
                    <a:pt x="8994" y="0"/>
                  </a:moveTo>
                  <a:cubicBezTo>
                    <a:pt x="8601" y="0"/>
                    <a:pt x="8208" y="149"/>
                    <a:pt x="7908" y="447"/>
                  </a:cubicBezTo>
                  <a:lnTo>
                    <a:pt x="154" y="8201"/>
                  </a:lnTo>
                  <a:cubicBezTo>
                    <a:pt x="1" y="8354"/>
                    <a:pt x="5" y="8604"/>
                    <a:pt x="164" y="8753"/>
                  </a:cubicBezTo>
                  <a:lnTo>
                    <a:pt x="174" y="8758"/>
                  </a:lnTo>
                  <a:cubicBezTo>
                    <a:pt x="246" y="8826"/>
                    <a:pt x="339" y="8859"/>
                    <a:pt x="432" y="8859"/>
                  </a:cubicBezTo>
                  <a:cubicBezTo>
                    <a:pt x="530" y="8859"/>
                    <a:pt x="628" y="8822"/>
                    <a:pt x="702" y="8748"/>
                  </a:cubicBezTo>
                  <a:lnTo>
                    <a:pt x="8456" y="994"/>
                  </a:lnTo>
                  <a:cubicBezTo>
                    <a:pt x="8749" y="698"/>
                    <a:pt x="9143" y="545"/>
                    <a:pt x="9540" y="545"/>
                  </a:cubicBezTo>
                  <a:cubicBezTo>
                    <a:pt x="9806" y="545"/>
                    <a:pt x="10074" y="614"/>
                    <a:pt x="10315" y="754"/>
                  </a:cubicBezTo>
                  <a:lnTo>
                    <a:pt x="10320" y="754"/>
                  </a:lnTo>
                  <a:cubicBezTo>
                    <a:pt x="10252" y="644"/>
                    <a:pt x="10171" y="538"/>
                    <a:pt x="10080" y="447"/>
                  </a:cubicBezTo>
                  <a:cubicBezTo>
                    <a:pt x="9779" y="149"/>
                    <a:pt x="9387" y="0"/>
                    <a:pt x="8994" y="0"/>
                  </a:cubicBezTo>
                  <a:close/>
                </a:path>
              </a:pathLst>
            </a:custGeom>
            <a:solidFill>
              <a:srgbClr val="FFC3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39" name="Google Shape;139;p18"/>
            <p:cNvSpPr/>
            <p:nvPr/>
          </p:nvSpPr>
          <p:spPr>
            <a:xfrm>
              <a:off x="5210075" y="921500"/>
              <a:ext cx="159400" cy="123100"/>
            </a:xfrm>
            <a:custGeom>
              <a:avLst/>
              <a:gdLst/>
              <a:ahLst/>
              <a:cxnLst/>
              <a:rect l="l" t="t" r="r" b="b"/>
              <a:pathLst>
                <a:path w="6376" h="4924" extrusionOk="0">
                  <a:moveTo>
                    <a:pt x="5053" y="0"/>
                  </a:moveTo>
                  <a:cubicBezTo>
                    <a:pt x="4661" y="0"/>
                    <a:pt x="4269" y="150"/>
                    <a:pt x="3968" y="451"/>
                  </a:cubicBezTo>
                  <a:lnTo>
                    <a:pt x="154" y="4265"/>
                  </a:lnTo>
                  <a:cubicBezTo>
                    <a:pt x="0" y="4419"/>
                    <a:pt x="5" y="4669"/>
                    <a:pt x="163" y="4813"/>
                  </a:cubicBezTo>
                  <a:lnTo>
                    <a:pt x="173" y="4822"/>
                  </a:lnTo>
                  <a:cubicBezTo>
                    <a:pt x="246" y="4890"/>
                    <a:pt x="339" y="4924"/>
                    <a:pt x="432" y="4924"/>
                  </a:cubicBezTo>
                  <a:cubicBezTo>
                    <a:pt x="530" y="4924"/>
                    <a:pt x="628" y="4887"/>
                    <a:pt x="702" y="4813"/>
                  </a:cubicBezTo>
                  <a:lnTo>
                    <a:pt x="4516" y="998"/>
                  </a:lnTo>
                  <a:cubicBezTo>
                    <a:pt x="4813" y="702"/>
                    <a:pt x="5206" y="547"/>
                    <a:pt x="5603" y="547"/>
                  </a:cubicBezTo>
                  <a:cubicBezTo>
                    <a:pt x="5868" y="547"/>
                    <a:pt x="6135" y="616"/>
                    <a:pt x="6375" y="758"/>
                  </a:cubicBezTo>
                  <a:cubicBezTo>
                    <a:pt x="6313" y="643"/>
                    <a:pt x="6231" y="542"/>
                    <a:pt x="6135" y="451"/>
                  </a:cubicBezTo>
                  <a:cubicBezTo>
                    <a:pt x="5837" y="150"/>
                    <a:pt x="5446" y="0"/>
                    <a:pt x="5053" y="0"/>
                  </a:cubicBezTo>
                  <a:close/>
                </a:path>
              </a:pathLst>
            </a:custGeom>
            <a:solidFill>
              <a:srgbClr val="FFC3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0" name="Google Shape;140;p18"/>
            <p:cNvSpPr/>
            <p:nvPr/>
          </p:nvSpPr>
          <p:spPr>
            <a:xfrm>
              <a:off x="4834025" y="757175"/>
              <a:ext cx="242400" cy="316850"/>
            </a:xfrm>
            <a:custGeom>
              <a:avLst/>
              <a:gdLst/>
              <a:ahLst/>
              <a:cxnLst/>
              <a:rect l="l" t="t" r="r" b="b"/>
              <a:pathLst>
                <a:path w="9696" h="12674" extrusionOk="0">
                  <a:moveTo>
                    <a:pt x="8183" y="1"/>
                  </a:moveTo>
                  <a:cubicBezTo>
                    <a:pt x="7454" y="1"/>
                    <a:pt x="6731" y="443"/>
                    <a:pt x="6496" y="1268"/>
                  </a:cubicBezTo>
                  <a:cubicBezTo>
                    <a:pt x="6236" y="2162"/>
                    <a:pt x="4954" y="3449"/>
                    <a:pt x="4944" y="3459"/>
                  </a:cubicBezTo>
                  <a:cubicBezTo>
                    <a:pt x="4944" y="3459"/>
                    <a:pt x="1" y="8450"/>
                    <a:pt x="3584" y="12039"/>
                  </a:cubicBezTo>
                  <a:lnTo>
                    <a:pt x="4223" y="12673"/>
                  </a:lnTo>
                  <a:cubicBezTo>
                    <a:pt x="640" y="9089"/>
                    <a:pt x="5583" y="4093"/>
                    <a:pt x="5583" y="4093"/>
                  </a:cubicBezTo>
                  <a:cubicBezTo>
                    <a:pt x="5593" y="4084"/>
                    <a:pt x="6875" y="2796"/>
                    <a:pt x="7135" y="1907"/>
                  </a:cubicBezTo>
                  <a:cubicBezTo>
                    <a:pt x="7353" y="1138"/>
                    <a:pt x="8052" y="637"/>
                    <a:pt x="8811" y="637"/>
                  </a:cubicBezTo>
                  <a:cubicBezTo>
                    <a:pt x="8972" y="637"/>
                    <a:pt x="9135" y="659"/>
                    <a:pt x="9296" y="706"/>
                  </a:cubicBezTo>
                  <a:cubicBezTo>
                    <a:pt x="9436" y="745"/>
                    <a:pt x="9570" y="802"/>
                    <a:pt x="9695" y="875"/>
                  </a:cubicBezTo>
                  <a:cubicBezTo>
                    <a:pt x="9350" y="282"/>
                    <a:pt x="8764" y="1"/>
                    <a:pt x="8183" y="1"/>
                  </a:cubicBezTo>
                  <a:close/>
                </a:path>
              </a:pathLst>
            </a:custGeom>
            <a:solidFill>
              <a:srgbClr val="FFC3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1" name="Google Shape;141;p18"/>
            <p:cNvSpPr/>
            <p:nvPr/>
          </p:nvSpPr>
          <p:spPr>
            <a:xfrm>
              <a:off x="5002525" y="903400"/>
              <a:ext cx="251875" cy="211575"/>
            </a:xfrm>
            <a:custGeom>
              <a:avLst/>
              <a:gdLst/>
              <a:ahLst/>
              <a:cxnLst/>
              <a:rect l="l" t="t" r="r" b="b"/>
              <a:pathLst>
                <a:path w="10075" h="8463" extrusionOk="0">
                  <a:moveTo>
                    <a:pt x="6661" y="1"/>
                  </a:moveTo>
                  <a:cubicBezTo>
                    <a:pt x="6017" y="1"/>
                    <a:pt x="5372" y="231"/>
                    <a:pt x="4858" y="694"/>
                  </a:cubicBezTo>
                  <a:lnTo>
                    <a:pt x="4800" y="752"/>
                  </a:lnTo>
                  <a:lnTo>
                    <a:pt x="4704" y="848"/>
                  </a:lnTo>
                  <a:lnTo>
                    <a:pt x="4641" y="790"/>
                  </a:lnTo>
                  <a:lnTo>
                    <a:pt x="4603" y="752"/>
                  </a:lnTo>
                  <a:cubicBezTo>
                    <a:pt x="4521" y="675"/>
                    <a:pt x="4435" y="598"/>
                    <a:pt x="4344" y="531"/>
                  </a:cubicBezTo>
                  <a:cubicBezTo>
                    <a:pt x="3864" y="176"/>
                    <a:pt x="3300" y="1"/>
                    <a:pt x="2738" y="1"/>
                  </a:cubicBezTo>
                  <a:cubicBezTo>
                    <a:pt x="2045" y="1"/>
                    <a:pt x="1355" y="268"/>
                    <a:pt x="832" y="790"/>
                  </a:cubicBezTo>
                  <a:cubicBezTo>
                    <a:pt x="294" y="1333"/>
                    <a:pt x="1" y="2001"/>
                    <a:pt x="1" y="2755"/>
                  </a:cubicBezTo>
                  <a:cubicBezTo>
                    <a:pt x="1" y="4408"/>
                    <a:pt x="1413" y="6464"/>
                    <a:pt x="4699" y="8462"/>
                  </a:cubicBezTo>
                  <a:lnTo>
                    <a:pt x="4704" y="8462"/>
                  </a:lnTo>
                  <a:cubicBezTo>
                    <a:pt x="8965" y="5878"/>
                    <a:pt x="10075" y="3188"/>
                    <a:pt x="9047" y="1410"/>
                  </a:cubicBezTo>
                  <a:cubicBezTo>
                    <a:pt x="8917" y="1184"/>
                    <a:pt x="8754" y="973"/>
                    <a:pt x="8566" y="790"/>
                  </a:cubicBezTo>
                  <a:cubicBezTo>
                    <a:pt x="8042" y="266"/>
                    <a:pt x="7352" y="1"/>
                    <a:pt x="6661" y="1"/>
                  </a:cubicBezTo>
                  <a:close/>
                </a:path>
              </a:pathLst>
            </a:custGeom>
            <a:solidFill>
              <a:srgbClr val="FF6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2" name="Google Shape;142;p18"/>
            <p:cNvSpPr/>
            <p:nvPr/>
          </p:nvSpPr>
          <p:spPr>
            <a:xfrm>
              <a:off x="5002525" y="903500"/>
              <a:ext cx="117600" cy="211475"/>
            </a:xfrm>
            <a:custGeom>
              <a:avLst/>
              <a:gdLst/>
              <a:ahLst/>
              <a:cxnLst/>
              <a:rect l="l" t="t" r="r" b="b"/>
              <a:pathLst>
                <a:path w="4704" h="8459" extrusionOk="0">
                  <a:moveTo>
                    <a:pt x="2738" y="0"/>
                  </a:moveTo>
                  <a:cubicBezTo>
                    <a:pt x="2033" y="0"/>
                    <a:pt x="1346" y="276"/>
                    <a:pt x="832" y="786"/>
                  </a:cubicBezTo>
                  <a:cubicBezTo>
                    <a:pt x="294" y="1329"/>
                    <a:pt x="1" y="1997"/>
                    <a:pt x="1" y="2751"/>
                  </a:cubicBezTo>
                  <a:cubicBezTo>
                    <a:pt x="1" y="4404"/>
                    <a:pt x="1413" y="6460"/>
                    <a:pt x="4699" y="8458"/>
                  </a:cubicBezTo>
                  <a:lnTo>
                    <a:pt x="4704" y="8458"/>
                  </a:lnTo>
                  <a:cubicBezTo>
                    <a:pt x="2936" y="6460"/>
                    <a:pt x="2182" y="4404"/>
                    <a:pt x="2182" y="2751"/>
                  </a:cubicBezTo>
                  <a:cubicBezTo>
                    <a:pt x="2182" y="1997"/>
                    <a:pt x="2336" y="1324"/>
                    <a:pt x="2629" y="786"/>
                  </a:cubicBezTo>
                  <a:cubicBezTo>
                    <a:pt x="2830" y="412"/>
                    <a:pt x="3071" y="171"/>
                    <a:pt x="3330" y="66"/>
                  </a:cubicBezTo>
                  <a:cubicBezTo>
                    <a:pt x="3133" y="22"/>
                    <a:pt x="2935" y="0"/>
                    <a:pt x="2738" y="0"/>
                  </a:cubicBezTo>
                  <a:close/>
                </a:path>
              </a:pathLst>
            </a:custGeom>
            <a:solidFill>
              <a:srgbClr val="F55B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43" name="Google Shape;143;p18"/>
          <p:cNvGrpSpPr/>
          <p:nvPr/>
        </p:nvGrpSpPr>
        <p:grpSpPr>
          <a:xfrm>
            <a:off x="1340307" y="3469346"/>
            <a:ext cx="623129" cy="594346"/>
            <a:chOff x="1400725" y="4049175"/>
            <a:chExt cx="594362" cy="564646"/>
          </a:xfrm>
        </p:grpSpPr>
        <p:sp>
          <p:nvSpPr>
            <p:cNvPr id="144" name="Google Shape;144;p18"/>
            <p:cNvSpPr/>
            <p:nvPr/>
          </p:nvSpPr>
          <p:spPr>
            <a:xfrm>
              <a:off x="1400725" y="4049175"/>
              <a:ext cx="594362" cy="564646"/>
            </a:xfrm>
            <a:custGeom>
              <a:avLst/>
              <a:gdLst/>
              <a:ahLst/>
              <a:cxnLst/>
              <a:rect l="l" t="t" r="r" b="b"/>
              <a:pathLst>
                <a:path w="7876" h="7714" extrusionOk="0">
                  <a:moveTo>
                    <a:pt x="3994" y="1"/>
                  </a:moveTo>
                  <a:cubicBezTo>
                    <a:pt x="3943" y="2"/>
                    <a:pt x="3892" y="2"/>
                    <a:pt x="3841" y="5"/>
                  </a:cubicBezTo>
                  <a:cubicBezTo>
                    <a:pt x="2937" y="46"/>
                    <a:pt x="2077" y="404"/>
                    <a:pt x="1412" y="1017"/>
                  </a:cubicBezTo>
                  <a:lnTo>
                    <a:pt x="1407" y="1022"/>
                  </a:lnTo>
                  <a:cubicBezTo>
                    <a:pt x="449" y="1904"/>
                    <a:pt x="0" y="3210"/>
                    <a:pt x="216" y="4493"/>
                  </a:cubicBezTo>
                  <a:cubicBezTo>
                    <a:pt x="430" y="5778"/>
                    <a:pt x="1279" y="6867"/>
                    <a:pt x="2470" y="7389"/>
                  </a:cubicBezTo>
                  <a:cubicBezTo>
                    <a:pt x="2966" y="7607"/>
                    <a:pt x="3493" y="7714"/>
                    <a:pt x="4018" y="7714"/>
                  </a:cubicBezTo>
                  <a:cubicBezTo>
                    <a:pt x="4757" y="7714"/>
                    <a:pt x="5492" y="7502"/>
                    <a:pt x="6129" y="7085"/>
                  </a:cubicBezTo>
                  <a:cubicBezTo>
                    <a:pt x="7219" y="6373"/>
                    <a:pt x="7876" y="5159"/>
                    <a:pt x="7876" y="3856"/>
                  </a:cubicBezTo>
                  <a:cubicBezTo>
                    <a:pt x="7876" y="1727"/>
                    <a:pt x="6150" y="1"/>
                    <a:pt x="4020" y="1"/>
                  </a:cubicBezTo>
                  <a:close/>
                </a:path>
              </a:pathLst>
            </a:custGeom>
            <a:solidFill>
              <a:srgbClr val="FF6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5" name="Google Shape;145;p18"/>
            <p:cNvSpPr/>
            <p:nvPr/>
          </p:nvSpPr>
          <p:spPr>
            <a:xfrm>
              <a:off x="1451437" y="4049175"/>
              <a:ext cx="505314" cy="564499"/>
            </a:xfrm>
            <a:custGeom>
              <a:avLst/>
              <a:gdLst/>
              <a:ahLst/>
              <a:cxnLst/>
              <a:rect l="l" t="t" r="r" b="b"/>
              <a:pathLst>
                <a:path w="6696" h="7712" extrusionOk="0">
                  <a:moveTo>
                    <a:pt x="3294" y="1"/>
                  </a:moveTo>
                  <a:cubicBezTo>
                    <a:pt x="3252" y="1"/>
                    <a:pt x="3211" y="2"/>
                    <a:pt x="3169" y="5"/>
                  </a:cubicBezTo>
                  <a:cubicBezTo>
                    <a:pt x="2630" y="41"/>
                    <a:pt x="2133" y="308"/>
                    <a:pt x="1806" y="737"/>
                  </a:cubicBezTo>
                  <a:cubicBezTo>
                    <a:pt x="1672" y="913"/>
                    <a:pt x="1465" y="1016"/>
                    <a:pt x="1246" y="1017"/>
                  </a:cubicBezTo>
                  <a:lnTo>
                    <a:pt x="524" y="1017"/>
                  </a:lnTo>
                  <a:cubicBezTo>
                    <a:pt x="234" y="1017"/>
                    <a:pt x="0" y="1251"/>
                    <a:pt x="0" y="1541"/>
                  </a:cubicBezTo>
                  <a:lnTo>
                    <a:pt x="0" y="5770"/>
                  </a:lnTo>
                  <a:cubicBezTo>
                    <a:pt x="687" y="6971"/>
                    <a:pt x="1964" y="7712"/>
                    <a:pt x="3348" y="7712"/>
                  </a:cubicBezTo>
                  <a:cubicBezTo>
                    <a:pt x="4731" y="7712"/>
                    <a:pt x="6008" y="6971"/>
                    <a:pt x="6694" y="5770"/>
                  </a:cubicBezTo>
                  <a:lnTo>
                    <a:pt x="6694" y="1541"/>
                  </a:lnTo>
                  <a:lnTo>
                    <a:pt x="6696" y="1541"/>
                  </a:lnTo>
                  <a:cubicBezTo>
                    <a:pt x="6696" y="1252"/>
                    <a:pt x="6463" y="1017"/>
                    <a:pt x="6175" y="1017"/>
                  </a:cubicBezTo>
                  <a:cubicBezTo>
                    <a:pt x="6174" y="1017"/>
                    <a:pt x="6173" y="1017"/>
                    <a:pt x="6172" y="1017"/>
                  </a:cubicBezTo>
                  <a:lnTo>
                    <a:pt x="5344" y="1017"/>
                  </a:lnTo>
                  <a:cubicBezTo>
                    <a:pt x="5124" y="1016"/>
                    <a:pt x="4916" y="912"/>
                    <a:pt x="4783" y="737"/>
                  </a:cubicBezTo>
                  <a:cubicBezTo>
                    <a:pt x="4435" y="281"/>
                    <a:pt x="3898" y="10"/>
                    <a:pt x="3322" y="1"/>
                  </a:cubicBezTo>
                  <a:close/>
                </a:path>
              </a:pathLst>
            </a:custGeom>
            <a:solidFill>
              <a:srgbClr val="2993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6" name="Google Shape;146;p18"/>
            <p:cNvSpPr/>
            <p:nvPr/>
          </p:nvSpPr>
          <p:spPr>
            <a:xfrm>
              <a:off x="1451513" y="4123616"/>
              <a:ext cx="60900" cy="379163"/>
            </a:xfrm>
            <a:custGeom>
              <a:avLst/>
              <a:gdLst/>
              <a:ahLst/>
              <a:cxnLst/>
              <a:rect l="l" t="t" r="r" b="b"/>
              <a:pathLst>
                <a:path w="807" h="5180" extrusionOk="0">
                  <a:moveTo>
                    <a:pt x="525" y="0"/>
                  </a:moveTo>
                  <a:cubicBezTo>
                    <a:pt x="234" y="0"/>
                    <a:pt x="1" y="234"/>
                    <a:pt x="1" y="524"/>
                  </a:cubicBezTo>
                  <a:lnTo>
                    <a:pt x="1" y="4753"/>
                  </a:lnTo>
                  <a:cubicBezTo>
                    <a:pt x="85" y="4901"/>
                    <a:pt x="180" y="5044"/>
                    <a:pt x="282" y="5180"/>
                  </a:cubicBezTo>
                  <a:lnTo>
                    <a:pt x="282" y="524"/>
                  </a:lnTo>
                  <a:lnTo>
                    <a:pt x="282" y="499"/>
                  </a:lnTo>
                  <a:cubicBezTo>
                    <a:pt x="294" y="247"/>
                    <a:pt x="484" y="40"/>
                    <a:pt x="734" y="5"/>
                  </a:cubicBezTo>
                  <a:cubicBezTo>
                    <a:pt x="757" y="2"/>
                    <a:pt x="782" y="0"/>
                    <a:pt x="806" y="0"/>
                  </a:cubicBezTo>
                  <a:close/>
                </a:path>
              </a:pathLst>
            </a:custGeom>
            <a:solidFill>
              <a:srgbClr val="007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7" name="Google Shape;147;p18"/>
            <p:cNvSpPr/>
            <p:nvPr/>
          </p:nvSpPr>
          <p:spPr>
            <a:xfrm>
              <a:off x="1577463" y="4069451"/>
              <a:ext cx="242922" cy="135489"/>
            </a:xfrm>
            <a:custGeom>
              <a:avLst/>
              <a:gdLst/>
              <a:ahLst/>
              <a:cxnLst/>
              <a:rect l="l" t="t" r="r" b="b"/>
              <a:pathLst>
                <a:path w="3219" h="1851" extrusionOk="0">
                  <a:moveTo>
                    <a:pt x="1624" y="1"/>
                  </a:moveTo>
                  <a:cubicBezTo>
                    <a:pt x="865" y="1"/>
                    <a:pt x="211" y="536"/>
                    <a:pt x="59" y="1280"/>
                  </a:cubicBezTo>
                  <a:cubicBezTo>
                    <a:pt x="0" y="1575"/>
                    <a:pt x="226" y="1850"/>
                    <a:pt x="527" y="1850"/>
                  </a:cubicBezTo>
                  <a:lnTo>
                    <a:pt x="2722" y="1849"/>
                  </a:lnTo>
                  <a:cubicBezTo>
                    <a:pt x="2865" y="1849"/>
                    <a:pt x="3002" y="1786"/>
                    <a:pt x="3092" y="1674"/>
                  </a:cubicBezTo>
                  <a:cubicBezTo>
                    <a:pt x="3183" y="1564"/>
                    <a:pt x="3219" y="1418"/>
                    <a:pt x="3190" y="1280"/>
                  </a:cubicBezTo>
                  <a:cubicBezTo>
                    <a:pt x="3038" y="536"/>
                    <a:pt x="2384" y="1"/>
                    <a:pt x="1624" y="1"/>
                  </a:cubicBezTo>
                  <a:close/>
                </a:path>
              </a:pathLst>
            </a:custGeom>
            <a:solidFill>
              <a:srgbClr val="F6E1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8" name="Google Shape;148;p18"/>
            <p:cNvSpPr/>
            <p:nvPr/>
          </p:nvSpPr>
          <p:spPr>
            <a:xfrm>
              <a:off x="1598442" y="4087896"/>
              <a:ext cx="203227" cy="98524"/>
            </a:xfrm>
            <a:custGeom>
              <a:avLst/>
              <a:gdLst/>
              <a:ahLst/>
              <a:cxnLst/>
              <a:rect l="l" t="t" r="r" b="b"/>
              <a:pathLst>
                <a:path w="2693" h="1346" extrusionOk="0">
                  <a:moveTo>
                    <a:pt x="1347" y="0"/>
                  </a:moveTo>
                  <a:cubicBezTo>
                    <a:pt x="707" y="0"/>
                    <a:pt x="156" y="451"/>
                    <a:pt x="28" y="1077"/>
                  </a:cubicBezTo>
                  <a:cubicBezTo>
                    <a:pt x="1" y="1217"/>
                    <a:pt x="108" y="1345"/>
                    <a:pt x="249" y="1345"/>
                  </a:cubicBezTo>
                  <a:lnTo>
                    <a:pt x="2444" y="1345"/>
                  </a:lnTo>
                  <a:cubicBezTo>
                    <a:pt x="2585" y="1345"/>
                    <a:pt x="2692" y="1217"/>
                    <a:pt x="2665" y="1077"/>
                  </a:cubicBezTo>
                  <a:cubicBezTo>
                    <a:pt x="2537" y="451"/>
                    <a:pt x="1986" y="0"/>
                    <a:pt x="1347" y="0"/>
                  </a:cubicBezTo>
                  <a:close/>
                </a:path>
              </a:pathLst>
            </a:custGeom>
            <a:solidFill>
              <a:srgbClr val="007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49" name="Google Shape;149;p18"/>
            <p:cNvSpPr/>
            <p:nvPr/>
          </p:nvSpPr>
          <p:spPr>
            <a:xfrm>
              <a:off x="1505394" y="4258957"/>
              <a:ext cx="160665" cy="253117"/>
            </a:xfrm>
            <a:custGeom>
              <a:avLst/>
              <a:gdLst/>
              <a:ahLst/>
              <a:cxnLst/>
              <a:rect l="l" t="t" r="r" b="b"/>
              <a:pathLst>
                <a:path w="2129" h="3458" extrusionOk="0">
                  <a:moveTo>
                    <a:pt x="1047" y="1"/>
                  </a:moveTo>
                  <a:cubicBezTo>
                    <a:pt x="469" y="1"/>
                    <a:pt x="0" y="469"/>
                    <a:pt x="0" y="1046"/>
                  </a:cubicBezTo>
                  <a:lnTo>
                    <a:pt x="0" y="2644"/>
                  </a:lnTo>
                  <a:cubicBezTo>
                    <a:pt x="8" y="3096"/>
                    <a:pt x="375" y="3457"/>
                    <a:pt x="827" y="3457"/>
                  </a:cubicBezTo>
                  <a:cubicBezTo>
                    <a:pt x="1278" y="3457"/>
                    <a:pt x="1647" y="3096"/>
                    <a:pt x="1653" y="2644"/>
                  </a:cubicBezTo>
                  <a:lnTo>
                    <a:pt x="1653" y="1945"/>
                  </a:lnTo>
                  <a:cubicBezTo>
                    <a:pt x="1946" y="1751"/>
                    <a:pt x="2122" y="1422"/>
                    <a:pt x="2126" y="1070"/>
                  </a:cubicBezTo>
                  <a:cubicBezTo>
                    <a:pt x="2129" y="481"/>
                    <a:pt x="1636" y="1"/>
                    <a:pt x="1047" y="1"/>
                  </a:cubicBezTo>
                  <a:close/>
                </a:path>
              </a:pathLst>
            </a:custGeom>
            <a:solidFill>
              <a:srgbClr val="007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0" name="Google Shape;150;p18"/>
            <p:cNvSpPr/>
            <p:nvPr/>
          </p:nvSpPr>
          <p:spPr>
            <a:xfrm>
              <a:off x="1742051" y="4258957"/>
              <a:ext cx="160665" cy="253117"/>
            </a:xfrm>
            <a:custGeom>
              <a:avLst/>
              <a:gdLst/>
              <a:ahLst/>
              <a:cxnLst/>
              <a:rect l="l" t="t" r="r" b="b"/>
              <a:pathLst>
                <a:path w="2129" h="3458" extrusionOk="0">
                  <a:moveTo>
                    <a:pt x="1081" y="1"/>
                  </a:moveTo>
                  <a:cubicBezTo>
                    <a:pt x="494" y="1"/>
                    <a:pt x="0" y="481"/>
                    <a:pt x="5" y="1070"/>
                  </a:cubicBezTo>
                  <a:cubicBezTo>
                    <a:pt x="6" y="1422"/>
                    <a:pt x="182" y="1751"/>
                    <a:pt x="476" y="1945"/>
                  </a:cubicBezTo>
                  <a:lnTo>
                    <a:pt x="476" y="2644"/>
                  </a:lnTo>
                  <a:cubicBezTo>
                    <a:pt x="482" y="3096"/>
                    <a:pt x="851" y="3457"/>
                    <a:pt x="1301" y="3457"/>
                  </a:cubicBezTo>
                  <a:cubicBezTo>
                    <a:pt x="1753" y="3457"/>
                    <a:pt x="2121" y="3096"/>
                    <a:pt x="2128" y="2644"/>
                  </a:cubicBezTo>
                  <a:lnTo>
                    <a:pt x="2128" y="1046"/>
                  </a:lnTo>
                  <a:cubicBezTo>
                    <a:pt x="2128" y="469"/>
                    <a:pt x="1660" y="1"/>
                    <a:pt x="1081" y="1"/>
                  </a:cubicBezTo>
                  <a:close/>
                </a:path>
              </a:pathLst>
            </a:custGeom>
            <a:solidFill>
              <a:srgbClr val="007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1" name="Google Shape;151;p18"/>
            <p:cNvSpPr/>
            <p:nvPr/>
          </p:nvSpPr>
          <p:spPr>
            <a:xfrm>
              <a:off x="1685905" y="4141476"/>
              <a:ext cx="28601" cy="44943"/>
            </a:xfrm>
            <a:custGeom>
              <a:avLst/>
              <a:gdLst/>
              <a:ahLst/>
              <a:cxnLst/>
              <a:rect l="l" t="t" r="r" b="b"/>
              <a:pathLst>
                <a:path w="379" h="614" extrusionOk="0">
                  <a:moveTo>
                    <a:pt x="188" y="0"/>
                  </a:moveTo>
                  <a:cubicBezTo>
                    <a:pt x="84" y="0"/>
                    <a:pt x="0" y="85"/>
                    <a:pt x="0" y="189"/>
                  </a:cubicBezTo>
                  <a:lnTo>
                    <a:pt x="0" y="613"/>
                  </a:lnTo>
                  <a:lnTo>
                    <a:pt x="378" y="613"/>
                  </a:lnTo>
                  <a:lnTo>
                    <a:pt x="378" y="189"/>
                  </a:lnTo>
                  <a:cubicBezTo>
                    <a:pt x="378" y="85"/>
                    <a:pt x="292" y="0"/>
                    <a:pt x="188" y="0"/>
                  </a:cubicBezTo>
                  <a:close/>
                </a:path>
              </a:pathLst>
            </a:custGeom>
            <a:solidFill>
              <a:srgbClr val="FF6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</p:grpSp>
      <p:grpSp>
        <p:nvGrpSpPr>
          <p:cNvPr id="152" name="Google Shape;152;p18"/>
          <p:cNvGrpSpPr/>
          <p:nvPr/>
        </p:nvGrpSpPr>
        <p:grpSpPr>
          <a:xfrm>
            <a:off x="7404617" y="1891501"/>
            <a:ext cx="568134" cy="594360"/>
            <a:chOff x="1425775" y="4301150"/>
            <a:chExt cx="177625" cy="180750"/>
          </a:xfrm>
        </p:grpSpPr>
        <p:sp>
          <p:nvSpPr>
            <p:cNvPr id="153" name="Google Shape;153;p18"/>
            <p:cNvSpPr/>
            <p:nvPr/>
          </p:nvSpPr>
          <p:spPr>
            <a:xfrm>
              <a:off x="1430475" y="4301150"/>
              <a:ext cx="172900" cy="84925"/>
            </a:xfrm>
            <a:custGeom>
              <a:avLst/>
              <a:gdLst/>
              <a:ahLst/>
              <a:cxnLst/>
              <a:rect l="l" t="t" r="r" b="b"/>
              <a:pathLst>
                <a:path w="6916" h="3397" extrusionOk="0">
                  <a:moveTo>
                    <a:pt x="3459" y="0"/>
                  </a:moveTo>
                  <a:cubicBezTo>
                    <a:pt x="1590" y="0"/>
                    <a:pt x="60" y="1484"/>
                    <a:pt x="1" y="3351"/>
                  </a:cubicBezTo>
                  <a:cubicBezTo>
                    <a:pt x="88" y="3288"/>
                    <a:pt x="189" y="3249"/>
                    <a:pt x="296" y="3237"/>
                  </a:cubicBezTo>
                  <a:cubicBezTo>
                    <a:pt x="311" y="3236"/>
                    <a:pt x="326" y="3235"/>
                    <a:pt x="341" y="3235"/>
                  </a:cubicBezTo>
                  <a:cubicBezTo>
                    <a:pt x="464" y="3235"/>
                    <a:pt x="583" y="3278"/>
                    <a:pt x="678" y="3357"/>
                  </a:cubicBezTo>
                  <a:cubicBezTo>
                    <a:pt x="709" y="3384"/>
                    <a:pt x="748" y="3397"/>
                    <a:pt x="787" y="3397"/>
                  </a:cubicBezTo>
                  <a:cubicBezTo>
                    <a:pt x="826" y="3397"/>
                    <a:pt x="865" y="3384"/>
                    <a:pt x="897" y="3357"/>
                  </a:cubicBezTo>
                  <a:cubicBezTo>
                    <a:pt x="994" y="3275"/>
                    <a:pt x="1114" y="3234"/>
                    <a:pt x="1234" y="3234"/>
                  </a:cubicBezTo>
                  <a:cubicBezTo>
                    <a:pt x="1355" y="3234"/>
                    <a:pt x="1475" y="3275"/>
                    <a:pt x="1573" y="3357"/>
                  </a:cubicBezTo>
                  <a:cubicBezTo>
                    <a:pt x="1604" y="3384"/>
                    <a:pt x="1643" y="3397"/>
                    <a:pt x="1682" y="3397"/>
                  </a:cubicBezTo>
                  <a:cubicBezTo>
                    <a:pt x="1720" y="3397"/>
                    <a:pt x="1759" y="3384"/>
                    <a:pt x="1790" y="3357"/>
                  </a:cubicBezTo>
                  <a:cubicBezTo>
                    <a:pt x="1888" y="3275"/>
                    <a:pt x="2008" y="3234"/>
                    <a:pt x="2129" y="3234"/>
                  </a:cubicBezTo>
                  <a:cubicBezTo>
                    <a:pt x="2249" y="3234"/>
                    <a:pt x="2370" y="3275"/>
                    <a:pt x="2468" y="3357"/>
                  </a:cubicBezTo>
                  <a:cubicBezTo>
                    <a:pt x="2499" y="3384"/>
                    <a:pt x="2537" y="3397"/>
                    <a:pt x="2576" y="3397"/>
                  </a:cubicBezTo>
                  <a:cubicBezTo>
                    <a:pt x="2614" y="3397"/>
                    <a:pt x="2653" y="3384"/>
                    <a:pt x="2685" y="3357"/>
                  </a:cubicBezTo>
                  <a:cubicBezTo>
                    <a:pt x="2782" y="3276"/>
                    <a:pt x="2903" y="3235"/>
                    <a:pt x="3023" y="3235"/>
                  </a:cubicBezTo>
                  <a:cubicBezTo>
                    <a:pt x="3143" y="3235"/>
                    <a:pt x="3263" y="3276"/>
                    <a:pt x="3361" y="3357"/>
                  </a:cubicBezTo>
                  <a:cubicBezTo>
                    <a:pt x="3392" y="3384"/>
                    <a:pt x="3431" y="3397"/>
                    <a:pt x="3470" y="3397"/>
                  </a:cubicBezTo>
                  <a:cubicBezTo>
                    <a:pt x="3509" y="3397"/>
                    <a:pt x="3548" y="3384"/>
                    <a:pt x="3579" y="3357"/>
                  </a:cubicBezTo>
                  <a:cubicBezTo>
                    <a:pt x="3677" y="3276"/>
                    <a:pt x="3797" y="3235"/>
                    <a:pt x="3917" y="3235"/>
                  </a:cubicBezTo>
                  <a:cubicBezTo>
                    <a:pt x="4037" y="3235"/>
                    <a:pt x="4157" y="3276"/>
                    <a:pt x="4255" y="3357"/>
                  </a:cubicBezTo>
                  <a:cubicBezTo>
                    <a:pt x="4287" y="3384"/>
                    <a:pt x="4326" y="3397"/>
                    <a:pt x="4365" y="3397"/>
                  </a:cubicBezTo>
                  <a:cubicBezTo>
                    <a:pt x="4403" y="3397"/>
                    <a:pt x="4442" y="3384"/>
                    <a:pt x="4474" y="3357"/>
                  </a:cubicBezTo>
                  <a:cubicBezTo>
                    <a:pt x="4572" y="3275"/>
                    <a:pt x="4692" y="3234"/>
                    <a:pt x="4812" y="3234"/>
                  </a:cubicBezTo>
                  <a:cubicBezTo>
                    <a:pt x="4932" y="3234"/>
                    <a:pt x="5052" y="3275"/>
                    <a:pt x="5150" y="3357"/>
                  </a:cubicBezTo>
                  <a:cubicBezTo>
                    <a:pt x="5182" y="3384"/>
                    <a:pt x="5220" y="3397"/>
                    <a:pt x="5259" y="3397"/>
                  </a:cubicBezTo>
                  <a:cubicBezTo>
                    <a:pt x="5298" y="3397"/>
                    <a:pt x="5337" y="3384"/>
                    <a:pt x="5368" y="3357"/>
                  </a:cubicBezTo>
                  <a:cubicBezTo>
                    <a:pt x="5466" y="3275"/>
                    <a:pt x="5586" y="3234"/>
                    <a:pt x="5706" y="3234"/>
                  </a:cubicBezTo>
                  <a:cubicBezTo>
                    <a:pt x="5827" y="3234"/>
                    <a:pt x="5947" y="3275"/>
                    <a:pt x="6045" y="3357"/>
                  </a:cubicBezTo>
                  <a:cubicBezTo>
                    <a:pt x="6076" y="3384"/>
                    <a:pt x="6115" y="3397"/>
                    <a:pt x="6154" y="3397"/>
                  </a:cubicBezTo>
                  <a:cubicBezTo>
                    <a:pt x="6192" y="3397"/>
                    <a:pt x="6231" y="3384"/>
                    <a:pt x="6263" y="3357"/>
                  </a:cubicBezTo>
                  <a:cubicBezTo>
                    <a:pt x="6357" y="3278"/>
                    <a:pt x="6476" y="3235"/>
                    <a:pt x="6599" y="3235"/>
                  </a:cubicBezTo>
                  <a:cubicBezTo>
                    <a:pt x="6614" y="3235"/>
                    <a:pt x="6629" y="3236"/>
                    <a:pt x="6644" y="3237"/>
                  </a:cubicBezTo>
                  <a:cubicBezTo>
                    <a:pt x="6740" y="3247"/>
                    <a:pt x="6834" y="3281"/>
                    <a:pt x="6915" y="3333"/>
                  </a:cubicBezTo>
                  <a:cubicBezTo>
                    <a:pt x="6883" y="2437"/>
                    <a:pt x="6504" y="1589"/>
                    <a:pt x="5856" y="967"/>
                  </a:cubicBezTo>
                  <a:lnTo>
                    <a:pt x="3772" y="16"/>
                  </a:lnTo>
                  <a:cubicBezTo>
                    <a:pt x="3668" y="5"/>
                    <a:pt x="3564" y="0"/>
                    <a:pt x="3459" y="0"/>
                  </a:cubicBezTo>
                  <a:close/>
                </a:path>
              </a:pathLst>
            </a:custGeom>
            <a:solidFill>
              <a:srgbClr val="FFAB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4" name="Google Shape;154;p18"/>
            <p:cNvSpPr/>
            <p:nvPr/>
          </p:nvSpPr>
          <p:spPr>
            <a:xfrm>
              <a:off x="1430450" y="4381275"/>
              <a:ext cx="172950" cy="26875"/>
            </a:xfrm>
            <a:custGeom>
              <a:avLst/>
              <a:gdLst/>
              <a:ahLst/>
              <a:cxnLst/>
              <a:rect l="l" t="t" r="r" b="b"/>
              <a:pathLst>
                <a:path w="6918" h="1075" extrusionOk="0">
                  <a:moveTo>
                    <a:pt x="339" y="0"/>
                  </a:moveTo>
                  <a:cubicBezTo>
                    <a:pt x="325" y="0"/>
                    <a:pt x="311" y="1"/>
                    <a:pt x="297" y="2"/>
                  </a:cubicBezTo>
                  <a:cubicBezTo>
                    <a:pt x="189" y="11"/>
                    <a:pt x="86" y="55"/>
                    <a:pt x="2" y="124"/>
                  </a:cubicBezTo>
                  <a:cubicBezTo>
                    <a:pt x="0" y="167"/>
                    <a:pt x="0" y="211"/>
                    <a:pt x="0" y="255"/>
                  </a:cubicBezTo>
                  <a:cubicBezTo>
                    <a:pt x="0" y="530"/>
                    <a:pt x="32" y="805"/>
                    <a:pt x="98" y="1073"/>
                  </a:cubicBezTo>
                  <a:lnTo>
                    <a:pt x="6821" y="1074"/>
                  </a:lnTo>
                  <a:cubicBezTo>
                    <a:pt x="6886" y="806"/>
                    <a:pt x="6918" y="530"/>
                    <a:pt x="6918" y="255"/>
                  </a:cubicBezTo>
                  <a:cubicBezTo>
                    <a:pt x="6918" y="205"/>
                    <a:pt x="6916" y="154"/>
                    <a:pt x="6915" y="104"/>
                  </a:cubicBezTo>
                  <a:cubicBezTo>
                    <a:pt x="6836" y="45"/>
                    <a:pt x="6743" y="11"/>
                    <a:pt x="6645" y="2"/>
                  </a:cubicBezTo>
                  <a:cubicBezTo>
                    <a:pt x="6631" y="1"/>
                    <a:pt x="6617" y="0"/>
                    <a:pt x="6603" y="0"/>
                  </a:cubicBezTo>
                  <a:cubicBezTo>
                    <a:pt x="6479" y="0"/>
                    <a:pt x="6359" y="42"/>
                    <a:pt x="6264" y="122"/>
                  </a:cubicBezTo>
                  <a:cubicBezTo>
                    <a:pt x="6232" y="149"/>
                    <a:pt x="6193" y="163"/>
                    <a:pt x="6155" y="163"/>
                  </a:cubicBezTo>
                  <a:cubicBezTo>
                    <a:pt x="6116" y="163"/>
                    <a:pt x="6077" y="149"/>
                    <a:pt x="6046" y="122"/>
                  </a:cubicBezTo>
                  <a:cubicBezTo>
                    <a:pt x="5948" y="41"/>
                    <a:pt x="5828" y="0"/>
                    <a:pt x="5707" y="0"/>
                  </a:cubicBezTo>
                  <a:cubicBezTo>
                    <a:pt x="5587" y="0"/>
                    <a:pt x="5467" y="41"/>
                    <a:pt x="5369" y="122"/>
                  </a:cubicBezTo>
                  <a:cubicBezTo>
                    <a:pt x="5338" y="149"/>
                    <a:pt x="5299" y="162"/>
                    <a:pt x="5260" y="162"/>
                  </a:cubicBezTo>
                  <a:cubicBezTo>
                    <a:pt x="5221" y="162"/>
                    <a:pt x="5183" y="149"/>
                    <a:pt x="5151" y="122"/>
                  </a:cubicBezTo>
                  <a:cubicBezTo>
                    <a:pt x="5053" y="41"/>
                    <a:pt x="4933" y="0"/>
                    <a:pt x="4813" y="0"/>
                  </a:cubicBezTo>
                  <a:cubicBezTo>
                    <a:pt x="4693" y="0"/>
                    <a:pt x="4573" y="41"/>
                    <a:pt x="4475" y="122"/>
                  </a:cubicBezTo>
                  <a:cubicBezTo>
                    <a:pt x="4443" y="149"/>
                    <a:pt x="4404" y="163"/>
                    <a:pt x="4366" y="163"/>
                  </a:cubicBezTo>
                  <a:cubicBezTo>
                    <a:pt x="4327" y="163"/>
                    <a:pt x="4288" y="149"/>
                    <a:pt x="4256" y="122"/>
                  </a:cubicBezTo>
                  <a:cubicBezTo>
                    <a:pt x="4158" y="41"/>
                    <a:pt x="4038" y="0"/>
                    <a:pt x="3918" y="0"/>
                  </a:cubicBezTo>
                  <a:cubicBezTo>
                    <a:pt x="3798" y="0"/>
                    <a:pt x="3678" y="41"/>
                    <a:pt x="3580" y="122"/>
                  </a:cubicBezTo>
                  <a:cubicBezTo>
                    <a:pt x="3549" y="149"/>
                    <a:pt x="3510" y="163"/>
                    <a:pt x="3471" y="163"/>
                  </a:cubicBezTo>
                  <a:cubicBezTo>
                    <a:pt x="3432" y="163"/>
                    <a:pt x="3393" y="149"/>
                    <a:pt x="3362" y="122"/>
                  </a:cubicBezTo>
                  <a:cubicBezTo>
                    <a:pt x="3264" y="41"/>
                    <a:pt x="3144" y="0"/>
                    <a:pt x="3024" y="0"/>
                  </a:cubicBezTo>
                  <a:cubicBezTo>
                    <a:pt x="2904" y="0"/>
                    <a:pt x="2783" y="41"/>
                    <a:pt x="2686" y="122"/>
                  </a:cubicBezTo>
                  <a:cubicBezTo>
                    <a:pt x="2654" y="149"/>
                    <a:pt x="2615" y="162"/>
                    <a:pt x="2577" y="162"/>
                  </a:cubicBezTo>
                  <a:cubicBezTo>
                    <a:pt x="2538" y="162"/>
                    <a:pt x="2500" y="149"/>
                    <a:pt x="2469" y="122"/>
                  </a:cubicBezTo>
                  <a:cubicBezTo>
                    <a:pt x="2371" y="41"/>
                    <a:pt x="2250" y="0"/>
                    <a:pt x="2130" y="0"/>
                  </a:cubicBezTo>
                  <a:cubicBezTo>
                    <a:pt x="2009" y="0"/>
                    <a:pt x="1889" y="41"/>
                    <a:pt x="1791" y="122"/>
                  </a:cubicBezTo>
                  <a:cubicBezTo>
                    <a:pt x="1760" y="149"/>
                    <a:pt x="1721" y="163"/>
                    <a:pt x="1683" y="163"/>
                  </a:cubicBezTo>
                  <a:cubicBezTo>
                    <a:pt x="1644" y="163"/>
                    <a:pt x="1605" y="149"/>
                    <a:pt x="1574" y="122"/>
                  </a:cubicBezTo>
                  <a:cubicBezTo>
                    <a:pt x="1476" y="41"/>
                    <a:pt x="1356" y="0"/>
                    <a:pt x="1235" y="0"/>
                  </a:cubicBezTo>
                  <a:cubicBezTo>
                    <a:pt x="1115" y="0"/>
                    <a:pt x="995" y="41"/>
                    <a:pt x="898" y="122"/>
                  </a:cubicBezTo>
                  <a:cubicBezTo>
                    <a:pt x="866" y="149"/>
                    <a:pt x="827" y="163"/>
                    <a:pt x="788" y="163"/>
                  </a:cubicBezTo>
                  <a:cubicBezTo>
                    <a:pt x="749" y="163"/>
                    <a:pt x="710" y="149"/>
                    <a:pt x="679" y="122"/>
                  </a:cubicBezTo>
                  <a:cubicBezTo>
                    <a:pt x="583" y="42"/>
                    <a:pt x="463" y="0"/>
                    <a:pt x="339" y="0"/>
                  </a:cubicBezTo>
                  <a:close/>
                </a:path>
              </a:pathLst>
            </a:custGeom>
            <a:solidFill>
              <a:srgbClr val="45A2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5" name="Google Shape;155;p18"/>
            <p:cNvSpPr/>
            <p:nvPr/>
          </p:nvSpPr>
          <p:spPr>
            <a:xfrm>
              <a:off x="1430400" y="4381275"/>
              <a:ext cx="145925" cy="26875"/>
            </a:xfrm>
            <a:custGeom>
              <a:avLst/>
              <a:gdLst/>
              <a:ahLst/>
              <a:cxnLst/>
              <a:rect l="l" t="t" r="r" b="b"/>
              <a:pathLst>
                <a:path w="5837" h="1075" extrusionOk="0">
                  <a:moveTo>
                    <a:pt x="5709" y="0"/>
                  </a:moveTo>
                  <a:cubicBezTo>
                    <a:pt x="5585" y="0"/>
                    <a:pt x="5465" y="44"/>
                    <a:pt x="5370" y="124"/>
                  </a:cubicBezTo>
                  <a:cubicBezTo>
                    <a:pt x="5338" y="150"/>
                    <a:pt x="5299" y="163"/>
                    <a:pt x="5261" y="163"/>
                  </a:cubicBezTo>
                  <a:cubicBezTo>
                    <a:pt x="5222" y="163"/>
                    <a:pt x="5184" y="150"/>
                    <a:pt x="5153" y="124"/>
                  </a:cubicBezTo>
                  <a:cubicBezTo>
                    <a:pt x="5055" y="42"/>
                    <a:pt x="4935" y="1"/>
                    <a:pt x="4814" y="1"/>
                  </a:cubicBezTo>
                  <a:cubicBezTo>
                    <a:pt x="4694" y="1"/>
                    <a:pt x="4574" y="42"/>
                    <a:pt x="4477" y="124"/>
                  </a:cubicBezTo>
                  <a:cubicBezTo>
                    <a:pt x="4445" y="150"/>
                    <a:pt x="4406" y="163"/>
                    <a:pt x="4368" y="163"/>
                  </a:cubicBezTo>
                  <a:cubicBezTo>
                    <a:pt x="4329" y="163"/>
                    <a:pt x="4290" y="150"/>
                    <a:pt x="4258" y="124"/>
                  </a:cubicBezTo>
                  <a:cubicBezTo>
                    <a:pt x="4160" y="42"/>
                    <a:pt x="4040" y="1"/>
                    <a:pt x="3920" y="1"/>
                  </a:cubicBezTo>
                  <a:cubicBezTo>
                    <a:pt x="3800" y="1"/>
                    <a:pt x="3680" y="42"/>
                    <a:pt x="3582" y="124"/>
                  </a:cubicBezTo>
                  <a:cubicBezTo>
                    <a:pt x="3551" y="150"/>
                    <a:pt x="3512" y="163"/>
                    <a:pt x="3473" y="163"/>
                  </a:cubicBezTo>
                  <a:cubicBezTo>
                    <a:pt x="3434" y="163"/>
                    <a:pt x="3395" y="150"/>
                    <a:pt x="3364" y="124"/>
                  </a:cubicBezTo>
                  <a:cubicBezTo>
                    <a:pt x="3266" y="42"/>
                    <a:pt x="3146" y="1"/>
                    <a:pt x="3026" y="1"/>
                  </a:cubicBezTo>
                  <a:cubicBezTo>
                    <a:pt x="2906" y="1"/>
                    <a:pt x="2785" y="42"/>
                    <a:pt x="2688" y="124"/>
                  </a:cubicBezTo>
                  <a:cubicBezTo>
                    <a:pt x="2656" y="150"/>
                    <a:pt x="2617" y="163"/>
                    <a:pt x="2578" y="163"/>
                  </a:cubicBezTo>
                  <a:cubicBezTo>
                    <a:pt x="2540" y="163"/>
                    <a:pt x="2501" y="150"/>
                    <a:pt x="2469" y="124"/>
                  </a:cubicBezTo>
                  <a:cubicBezTo>
                    <a:pt x="2371" y="42"/>
                    <a:pt x="2251" y="1"/>
                    <a:pt x="2131" y="1"/>
                  </a:cubicBezTo>
                  <a:cubicBezTo>
                    <a:pt x="2011" y="1"/>
                    <a:pt x="1891" y="42"/>
                    <a:pt x="1793" y="124"/>
                  </a:cubicBezTo>
                  <a:cubicBezTo>
                    <a:pt x="1761" y="150"/>
                    <a:pt x="1723" y="163"/>
                    <a:pt x="1684" y="163"/>
                  </a:cubicBezTo>
                  <a:cubicBezTo>
                    <a:pt x="1645" y="163"/>
                    <a:pt x="1606" y="150"/>
                    <a:pt x="1575" y="124"/>
                  </a:cubicBezTo>
                  <a:cubicBezTo>
                    <a:pt x="1477" y="42"/>
                    <a:pt x="1357" y="1"/>
                    <a:pt x="1236" y="1"/>
                  </a:cubicBezTo>
                  <a:cubicBezTo>
                    <a:pt x="1116" y="1"/>
                    <a:pt x="996" y="42"/>
                    <a:pt x="898" y="124"/>
                  </a:cubicBezTo>
                  <a:cubicBezTo>
                    <a:pt x="867" y="150"/>
                    <a:pt x="828" y="163"/>
                    <a:pt x="789" y="163"/>
                  </a:cubicBezTo>
                  <a:cubicBezTo>
                    <a:pt x="750" y="163"/>
                    <a:pt x="712" y="150"/>
                    <a:pt x="680" y="124"/>
                  </a:cubicBezTo>
                  <a:cubicBezTo>
                    <a:pt x="586" y="45"/>
                    <a:pt x="467" y="1"/>
                    <a:pt x="344" y="1"/>
                  </a:cubicBezTo>
                  <a:cubicBezTo>
                    <a:pt x="329" y="1"/>
                    <a:pt x="314" y="2"/>
                    <a:pt x="299" y="3"/>
                  </a:cubicBezTo>
                  <a:cubicBezTo>
                    <a:pt x="191" y="11"/>
                    <a:pt x="87" y="55"/>
                    <a:pt x="4" y="125"/>
                  </a:cubicBezTo>
                  <a:cubicBezTo>
                    <a:pt x="2" y="167"/>
                    <a:pt x="1" y="211"/>
                    <a:pt x="1" y="255"/>
                  </a:cubicBezTo>
                  <a:cubicBezTo>
                    <a:pt x="1" y="530"/>
                    <a:pt x="34" y="805"/>
                    <a:pt x="99" y="1074"/>
                  </a:cubicBezTo>
                  <a:lnTo>
                    <a:pt x="5505" y="1074"/>
                  </a:lnTo>
                  <a:cubicBezTo>
                    <a:pt x="5510" y="1041"/>
                    <a:pt x="5516" y="1008"/>
                    <a:pt x="5525" y="976"/>
                  </a:cubicBezTo>
                  <a:lnTo>
                    <a:pt x="5526" y="976"/>
                  </a:lnTo>
                  <a:cubicBezTo>
                    <a:pt x="5561" y="859"/>
                    <a:pt x="5638" y="756"/>
                    <a:pt x="5742" y="689"/>
                  </a:cubicBezTo>
                  <a:cubicBezTo>
                    <a:pt x="5810" y="643"/>
                    <a:pt x="5837" y="555"/>
                    <a:pt x="5805" y="479"/>
                  </a:cubicBezTo>
                  <a:cubicBezTo>
                    <a:pt x="5740" y="329"/>
                    <a:pt x="5749" y="157"/>
                    <a:pt x="5831" y="15"/>
                  </a:cubicBezTo>
                  <a:cubicBezTo>
                    <a:pt x="5790" y="5"/>
                    <a:pt x="5749" y="0"/>
                    <a:pt x="5709" y="0"/>
                  </a:cubicBezTo>
                  <a:close/>
                </a:path>
              </a:pathLst>
            </a:custGeom>
            <a:solidFill>
              <a:srgbClr val="007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6" name="Google Shape;156;p18"/>
            <p:cNvSpPr/>
            <p:nvPr/>
          </p:nvSpPr>
          <p:spPr>
            <a:xfrm>
              <a:off x="1432700" y="4407400"/>
              <a:ext cx="168450" cy="66750"/>
            </a:xfrm>
            <a:custGeom>
              <a:avLst/>
              <a:gdLst/>
              <a:ahLst/>
              <a:cxnLst/>
              <a:rect l="l" t="t" r="r" b="b"/>
              <a:pathLst>
                <a:path w="6738" h="2670" extrusionOk="0">
                  <a:moveTo>
                    <a:pt x="1" y="1"/>
                  </a:moveTo>
                  <a:cubicBezTo>
                    <a:pt x="368" y="1564"/>
                    <a:pt x="1763" y="2669"/>
                    <a:pt x="3370" y="2669"/>
                  </a:cubicBezTo>
                  <a:cubicBezTo>
                    <a:pt x="4975" y="2669"/>
                    <a:pt x="6370" y="1564"/>
                    <a:pt x="6737" y="1"/>
                  </a:cubicBezTo>
                  <a:close/>
                </a:path>
              </a:pathLst>
            </a:custGeom>
            <a:solidFill>
              <a:srgbClr val="FF7B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7" name="Google Shape;157;p18"/>
            <p:cNvSpPr/>
            <p:nvPr/>
          </p:nvSpPr>
          <p:spPr>
            <a:xfrm>
              <a:off x="1432700" y="4407400"/>
              <a:ext cx="150525" cy="66750"/>
            </a:xfrm>
            <a:custGeom>
              <a:avLst/>
              <a:gdLst/>
              <a:ahLst/>
              <a:cxnLst/>
              <a:rect l="l" t="t" r="r" b="b"/>
              <a:pathLst>
                <a:path w="6021" h="2670" extrusionOk="0">
                  <a:moveTo>
                    <a:pt x="1" y="1"/>
                  </a:moveTo>
                  <a:cubicBezTo>
                    <a:pt x="368" y="1564"/>
                    <a:pt x="1763" y="2669"/>
                    <a:pt x="3370" y="2669"/>
                  </a:cubicBezTo>
                  <a:cubicBezTo>
                    <a:pt x="4392" y="2669"/>
                    <a:pt x="5364" y="2216"/>
                    <a:pt x="6020" y="1430"/>
                  </a:cubicBezTo>
                  <a:cubicBezTo>
                    <a:pt x="5356" y="1234"/>
                    <a:pt x="5123" y="787"/>
                    <a:pt x="5418" y="580"/>
                  </a:cubicBezTo>
                  <a:cubicBezTo>
                    <a:pt x="5800" y="312"/>
                    <a:pt x="5418" y="1"/>
                    <a:pt x="5418" y="1"/>
                  </a:cubicBezTo>
                  <a:close/>
                </a:path>
              </a:pathLst>
            </a:custGeom>
            <a:solidFill>
              <a:srgbClr val="FF6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8" name="Google Shape;158;p18"/>
            <p:cNvSpPr/>
            <p:nvPr/>
          </p:nvSpPr>
          <p:spPr>
            <a:xfrm>
              <a:off x="1472350" y="4345550"/>
              <a:ext cx="55825" cy="49750"/>
            </a:xfrm>
            <a:custGeom>
              <a:avLst/>
              <a:gdLst/>
              <a:ahLst/>
              <a:cxnLst/>
              <a:rect l="l" t="t" r="r" b="b"/>
              <a:pathLst>
                <a:path w="2233" h="1990" extrusionOk="0">
                  <a:moveTo>
                    <a:pt x="776" y="0"/>
                  </a:moveTo>
                  <a:lnTo>
                    <a:pt x="776" y="0"/>
                  </a:lnTo>
                  <a:cubicBezTo>
                    <a:pt x="525" y="303"/>
                    <a:pt x="284" y="556"/>
                    <a:pt x="110" y="729"/>
                  </a:cubicBezTo>
                  <a:cubicBezTo>
                    <a:pt x="220" y="773"/>
                    <a:pt x="263" y="905"/>
                    <a:pt x="205" y="1012"/>
                  </a:cubicBezTo>
                  <a:cubicBezTo>
                    <a:pt x="109" y="1194"/>
                    <a:pt x="0" y="1544"/>
                    <a:pt x="363" y="1830"/>
                  </a:cubicBezTo>
                  <a:cubicBezTo>
                    <a:pt x="526" y="1959"/>
                    <a:pt x="703" y="1989"/>
                    <a:pt x="875" y="1989"/>
                  </a:cubicBezTo>
                  <a:cubicBezTo>
                    <a:pt x="917" y="1989"/>
                    <a:pt x="958" y="1988"/>
                    <a:pt x="999" y="1985"/>
                  </a:cubicBezTo>
                  <a:cubicBezTo>
                    <a:pt x="1156" y="1976"/>
                    <a:pt x="1270" y="1959"/>
                    <a:pt x="1382" y="1959"/>
                  </a:cubicBezTo>
                  <a:cubicBezTo>
                    <a:pt x="1430" y="1959"/>
                    <a:pt x="1478" y="1962"/>
                    <a:pt x="1529" y="1970"/>
                  </a:cubicBezTo>
                  <a:cubicBezTo>
                    <a:pt x="1672" y="1935"/>
                    <a:pt x="1812" y="1886"/>
                    <a:pt x="1945" y="1822"/>
                  </a:cubicBezTo>
                  <a:cubicBezTo>
                    <a:pt x="1971" y="1810"/>
                    <a:pt x="1998" y="1803"/>
                    <a:pt x="2027" y="1803"/>
                  </a:cubicBezTo>
                  <a:cubicBezTo>
                    <a:pt x="2030" y="1803"/>
                    <a:pt x="2032" y="1803"/>
                    <a:pt x="2035" y="1803"/>
                  </a:cubicBezTo>
                  <a:cubicBezTo>
                    <a:pt x="2028" y="1633"/>
                    <a:pt x="2056" y="1396"/>
                    <a:pt x="2232" y="1208"/>
                  </a:cubicBezTo>
                  <a:lnTo>
                    <a:pt x="2232" y="1208"/>
                  </a:lnTo>
                  <a:cubicBezTo>
                    <a:pt x="2218" y="1212"/>
                    <a:pt x="2202" y="1213"/>
                    <a:pt x="2187" y="1213"/>
                  </a:cubicBezTo>
                  <a:cubicBezTo>
                    <a:pt x="2153" y="1213"/>
                    <a:pt x="2119" y="1204"/>
                    <a:pt x="2089" y="1185"/>
                  </a:cubicBezTo>
                  <a:cubicBezTo>
                    <a:pt x="1623" y="899"/>
                    <a:pt x="1198" y="553"/>
                    <a:pt x="824" y="152"/>
                  </a:cubicBezTo>
                  <a:cubicBezTo>
                    <a:pt x="787" y="112"/>
                    <a:pt x="769" y="56"/>
                    <a:pt x="776" y="0"/>
                  </a:cubicBezTo>
                  <a:close/>
                </a:path>
              </a:pathLst>
            </a:custGeom>
            <a:solidFill>
              <a:srgbClr val="FFE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59" name="Google Shape;159;p18"/>
            <p:cNvSpPr/>
            <p:nvPr/>
          </p:nvSpPr>
          <p:spPr>
            <a:xfrm>
              <a:off x="1472400" y="4345550"/>
              <a:ext cx="38275" cy="49750"/>
            </a:xfrm>
            <a:custGeom>
              <a:avLst/>
              <a:gdLst/>
              <a:ahLst/>
              <a:cxnLst/>
              <a:rect l="l" t="t" r="r" b="b"/>
              <a:pathLst>
                <a:path w="1531" h="1990" extrusionOk="0">
                  <a:moveTo>
                    <a:pt x="774" y="0"/>
                  </a:moveTo>
                  <a:lnTo>
                    <a:pt x="774" y="0"/>
                  </a:lnTo>
                  <a:cubicBezTo>
                    <a:pt x="523" y="303"/>
                    <a:pt x="282" y="556"/>
                    <a:pt x="108" y="729"/>
                  </a:cubicBezTo>
                  <a:cubicBezTo>
                    <a:pt x="218" y="773"/>
                    <a:pt x="261" y="905"/>
                    <a:pt x="203" y="1012"/>
                  </a:cubicBezTo>
                  <a:cubicBezTo>
                    <a:pt x="107" y="1194"/>
                    <a:pt x="0" y="1544"/>
                    <a:pt x="361" y="1830"/>
                  </a:cubicBezTo>
                  <a:cubicBezTo>
                    <a:pt x="524" y="1959"/>
                    <a:pt x="701" y="1989"/>
                    <a:pt x="874" y="1989"/>
                  </a:cubicBezTo>
                  <a:cubicBezTo>
                    <a:pt x="916" y="1989"/>
                    <a:pt x="957" y="1988"/>
                    <a:pt x="999" y="1985"/>
                  </a:cubicBezTo>
                  <a:cubicBezTo>
                    <a:pt x="1062" y="1981"/>
                    <a:pt x="1117" y="1976"/>
                    <a:pt x="1170" y="1971"/>
                  </a:cubicBezTo>
                  <a:cubicBezTo>
                    <a:pt x="1143" y="1947"/>
                    <a:pt x="1116" y="1925"/>
                    <a:pt x="1086" y="1904"/>
                  </a:cubicBezTo>
                  <a:cubicBezTo>
                    <a:pt x="509" y="1505"/>
                    <a:pt x="1530" y="825"/>
                    <a:pt x="1530" y="825"/>
                  </a:cubicBezTo>
                  <a:lnTo>
                    <a:pt x="1497" y="774"/>
                  </a:lnTo>
                  <a:cubicBezTo>
                    <a:pt x="1256" y="584"/>
                    <a:pt x="1030" y="377"/>
                    <a:pt x="822" y="152"/>
                  </a:cubicBezTo>
                  <a:cubicBezTo>
                    <a:pt x="785" y="112"/>
                    <a:pt x="767" y="56"/>
                    <a:pt x="774" y="0"/>
                  </a:cubicBezTo>
                  <a:close/>
                </a:path>
              </a:pathLst>
            </a:custGeom>
            <a:solidFill>
              <a:srgbClr val="FFCE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0" name="Google Shape;160;p18"/>
            <p:cNvSpPr/>
            <p:nvPr/>
          </p:nvSpPr>
          <p:spPr>
            <a:xfrm>
              <a:off x="1501050" y="4301525"/>
              <a:ext cx="75850" cy="64975"/>
            </a:xfrm>
            <a:custGeom>
              <a:avLst/>
              <a:gdLst/>
              <a:ahLst/>
              <a:cxnLst/>
              <a:rect l="l" t="t" r="r" b="b"/>
              <a:pathLst>
                <a:path w="3034" h="2599" extrusionOk="0">
                  <a:moveTo>
                    <a:pt x="949" y="1"/>
                  </a:moveTo>
                  <a:cubicBezTo>
                    <a:pt x="744" y="303"/>
                    <a:pt x="502" y="671"/>
                    <a:pt x="234" y="1098"/>
                  </a:cubicBezTo>
                  <a:cubicBezTo>
                    <a:pt x="160" y="1216"/>
                    <a:pt x="80" y="1332"/>
                    <a:pt x="0" y="1442"/>
                  </a:cubicBezTo>
                  <a:cubicBezTo>
                    <a:pt x="21" y="1452"/>
                    <a:pt x="41" y="1467"/>
                    <a:pt x="56" y="1485"/>
                  </a:cubicBezTo>
                  <a:cubicBezTo>
                    <a:pt x="282" y="1770"/>
                    <a:pt x="684" y="2180"/>
                    <a:pt x="1313" y="2522"/>
                  </a:cubicBezTo>
                  <a:cubicBezTo>
                    <a:pt x="1345" y="2538"/>
                    <a:pt x="1371" y="2565"/>
                    <a:pt x="1383" y="2598"/>
                  </a:cubicBezTo>
                  <a:cubicBezTo>
                    <a:pt x="1831" y="2151"/>
                    <a:pt x="2450" y="1555"/>
                    <a:pt x="3033" y="952"/>
                  </a:cubicBezTo>
                  <a:cubicBezTo>
                    <a:pt x="2467" y="406"/>
                    <a:pt x="1732" y="70"/>
                    <a:pt x="949" y="1"/>
                  </a:cubicBezTo>
                  <a:close/>
                </a:path>
              </a:pathLst>
            </a:custGeom>
            <a:solidFill>
              <a:srgbClr val="FFD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1" name="Google Shape;161;p18"/>
            <p:cNvSpPr/>
            <p:nvPr/>
          </p:nvSpPr>
          <p:spPr>
            <a:xfrm>
              <a:off x="1501050" y="4301525"/>
              <a:ext cx="51300" cy="55150"/>
            </a:xfrm>
            <a:custGeom>
              <a:avLst/>
              <a:gdLst/>
              <a:ahLst/>
              <a:cxnLst/>
              <a:rect l="l" t="t" r="r" b="b"/>
              <a:pathLst>
                <a:path w="2052" h="2206" extrusionOk="0">
                  <a:moveTo>
                    <a:pt x="947" y="1"/>
                  </a:moveTo>
                  <a:cubicBezTo>
                    <a:pt x="948" y="1"/>
                    <a:pt x="948" y="1"/>
                    <a:pt x="949" y="1"/>
                  </a:cubicBezTo>
                  <a:lnTo>
                    <a:pt x="949" y="1"/>
                  </a:lnTo>
                  <a:cubicBezTo>
                    <a:pt x="949" y="1"/>
                    <a:pt x="949" y="1"/>
                    <a:pt x="949" y="1"/>
                  </a:cubicBezTo>
                  <a:close/>
                  <a:moveTo>
                    <a:pt x="949" y="1"/>
                  </a:moveTo>
                  <a:cubicBezTo>
                    <a:pt x="744" y="303"/>
                    <a:pt x="502" y="671"/>
                    <a:pt x="234" y="1098"/>
                  </a:cubicBezTo>
                  <a:cubicBezTo>
                    <a:pt x="160" y="1216"/>
                    <a:pt x="80" y="1332"/>
                    <a:pt x="0" y="1442"/>
                  </a:cubicBezTo>
                  <a:cubicBezTo>
                    <a:pt x="21" y="1452"/>
                    <a:pt x="41" y="1467"/>
                    <a:pt x="56" y="1485"/>
                  </a:cubicBezTo>
                  <a:cubicBezTo>
                    <a:pt x="274" y="1758"/>
                    <a:pt x="530" y="2001"/>
                    <a:pt x="813" y="2205"/>
                  </a:cubicBezTo>
                  <a:cubicBezTo>
                    <a:pt x="712" y="1856"/>
                    <a:pt x="959" y="1574"/>
                    <a:pt x="959" y="1574"/>
                  </a:cubicBezTo>
                  <a:lnTo>
                    <a:pt x="2051" y="288"/>
                  </a:lnTo>
                  <a:cubicBezTo>
                    <a:pt x="1702" y="132"/>
                    <a:pt x="1331" y="34"/>
                    <a:pt x="949" y="1"/>
                  </a:cubicBezTo>
                  <a:close/>
                </a:path>
              </a:pathLst>
            </a:custGeom>
            <a:solidFill>
              <a:srgbClr val="FFC3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2" name="Google Shape;162;p18"/>
            <p:cNvSpPr/>
            <p:nvPr/>
          </p:nvSpPr>
          <p:spPr>
            <a:xfrm>
              <a:off x="1437850" y="4362950"/>
              <a:ext cx="140250" cy="107250"/>
            </a:xfrm>
            <a:custGeom>
              <a:avLst/>
              <a:gdLst/>
              <a:ahLst/>
              <a:cxnLst/>
              <a:rect l="l" t="t" r="r" b="b"/>
              <a:pathLst>
                <a:path w="5610" h="4290" extrusionOk="0">
                  <a:moveTo>
                    <a:pt x="1441" y="0"/>
                  </a:moveTo>
                  <a:cubicBezTo>
                    <a:pt x="1399" y="0"/>
                    <a:pt x="1356" y="13"/>
                    <a:pt x="1319" y="38"/>
                  </a:cubicBezTo>
                  <a:lnTo>
                    <a:pt x="796" y="369"/>
                  </a:lnTo>
                  <a:cubicBezTo>
                    <a:pt x="752" y="397"/>
                    <a:pt x="707" y="422"/>
                    <a:pt x="661" y="443"/>
                  </a:cubicBezTo>
                  <a:cubicBezTo>
                    <a:pt x="539" y="497"/>
                    <a:pt x="239" y="670"/>
                    <a:pt x="1" y="1134"/>
                  </a:cubicBezTo>
                  <a:cubicBezTo>
                    <a:pt x="66" y="1277"/>
                    <a:pt x="153" y="1410"/>
                    <a:pt x="260" y="1525"/>
                  </a:cubicBezTo>
                  <a:cubicBezTo>
                    <a:pt x="790" y="2099"/>
                    <a:pt x="1408" y="2440"/>
                    <a:pt x="1796" y="2614"/>
                  </a:cubicBezTo>
                  <a:cubicBezTo>
                    <a:pt x="2051" y="2729"/>
                    <a:pt x="2281" y="2894"/>
                    <a:pt x="2472" y="3099"/>
                  </a:cubicBezTo>
                  <a:cubicBezTo>
                    <a:pt x="2793" y="3444"/>
                    <a:pt x="3150" y="3757"/>
                    <a:pt x="3534" y="4030"/>
                  </a:cubicBezTo>
                  <a:cubicBezTo>
                    <a:pt x="3591" y="4069"/>
                    <a:pt x="3653" y="4098"/>
                    <a:pt x="3719" y="4113"/>
                  </a:cubicBezTo>
                  <a:cubicBezTo>
                    <a:pt x="4223" y="4230"/>
                    <a:pt x="4738" y="4290"/>
                    <a:pt x="5254" y="4290"/>
                  </a:cubicBezTo>
                  <a:cubicBezTo>
                    <a:pt x="5290" y="4290"/>
                    <a:pt x="5326" y="4290"/>
                    <a:pt x="5362" y="4289"/>
                  </a:cubicBezTo>
                  <a:cubicBezTo>
                    <a:pt x="5591" y="4093"/>
                    <a:pt x="5609" y="3806"/>
                    <a:pt x="5609" y="3718"/>
                  </a:cubicBezTo>
                  <a:lnTo>
                    <a:pt x="5609" y="3717"/>
                  </a:lnTo>
                  <a:cubicBezTo>
                    <a:pt x="5603" y="3714"/>
                    <a:pt x="5599" y="3712"/>
                    <a:pt x="5593" y="3711"/>
                  </a:cubicBezTo>
                  <a:cubicBezTo>
                    <a:pt x="5266" y="3607"/>
                    <a:pt x="4941" y="3497"/>
                    <a:pt x="4628" y="3345"/>
                  </a:cubicBezTo>
                  <a:cubicBezTo>
                    <a:pt x="4070" y="2596"/>
                    <a:pt x="3653" y="1795"/>
                    <a:pt x="3412" y="1425"/>
                  </a:cubicBezTo>
                  <a:cubicBezTo>
                    <a:pt x="3273" y="1212"/>
                    <a:pt x="3103" y="1156"/>
                    <a:pt x="2917" y="1156"/>
                  </a:cubicBezTo>
                  <a:cubicBezTo>
                    <a:pt x="2714" y="1156"/>
                    <a:pt x="2492" y="1223"/>
                    <a:pt x="2271" y="1223"/>
                  </a:cubicBezTo>
                  <a:cubicBezTo>
                    <a:pt x="2124" y="1223"/>
                    <a:pt x="1977" y="1194"/>
                    <a:pt x="1837" y="1096"/>
                  </a:cubicBezTo>
                  <a:cubicBezTo>
                    <a:pt x="1475" y="845"/>
                    <a:pt x="1546" y="512"/>
                    <a:pt x="1635" y="315"/>
                  </a:cubicBezTo>
                  <a:cubicBezTo>
                    <a:pt x="1682" y="217"/>
                    <a:pt x="1652" y="101"/>
                    <a:pt x="1564" y="38"/>
                  </a:cubicBezTo>
                  <a:cubicBezTo>
                    <a:pt x="1527" y="13"/>
                    <a:pt x="1484" y="0"/>
                    <a:pt x="1441" y="0"/>
                  </a:cubicBezTo>
                  <a:close/>
                </a:path>
              </a:pathLst>
            </a:custGeom>
            <a:solidFill>
              <a:srgbClr val="577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3" name="Google Shape;163;p18"/>
            <p:cNvSpPr/>
            <p:nvPr/>
          </p:nvSpPr>
          <p:spPr>
            <a:xfrm>
              <a:off x="1437850" y="4362925"/>
              <a:ext cx="55050" cy="60925"/>
            </a:xfrm>
            <a:custGeom>
              <a:avLst/>
              <a:gdLst/>
              <a:ahLst/>
              <a:cxnLst/>
              <a:rect l="l" t="t" r="r" b="b"/>
              <a:pathLst>
                <a:path w="2202" h="2437" extrusionOk="0">
                  <a:moveTo>
                    <a:pt x="1441" y="1"/>
                  </a:moveTo>
                  <a:cubicBezTo>
                    <a:pt x="1399" y="1"/>
                    <a:pt x="1356" y="13"/>
                    <a:pt x="1319" y="37"/>
                  </a:cubicBezTo>
                  <a:lnTo>
                    <a:pt x="796" y="370"/>
                  </a:lnTo>
                  <a:cubicBezTo>
                    <a:pt x="752" y="397"/>
                    <a:pt x="707" y="421"/>
                    <a:pt x="661" y="442"/>
                  </a:cubicBezTo>
                  <a:cubicBezTo>
                    <a:pt x="539" y="496"/>
                    <a:pt x="239" y="670"/>
                    <a:pt x="1" y="1133"/>
                  </a:cubicBezTo>
                  <a:cubicBezTo>
                    <a:pt x="66" y="1278"/>
                    <a:pt x="153" y="1411"/>
                    <a:pt x="260" y="1526"/>
                  </a:cubicBezTo>
                  <a:cubicBezTo>
                    <a:pt x="649" y="1945"/>
                    <a:pt x="1082" y="2240"/>
                    <a:pt x="1439" y="2436"/>
                  </a:cubicBezTo>
                  <a:cubicBezTo>
                    <a:pt x="1475" y="2389"/>
                    <a:pt x="1490" y="2329"/>
                    <a:pt x="1483" y="2270"/>
                  </a:cubicBezTo>
                  <a:cubicBezTo>
                    <a:pt x="1347" y="1246"/>
                    <a:pt x="2201" y="1222"/>
                    <a:pt x="2201" y="1222"/>
                  </a:cubicBezTo>
                  <a:lnTo>
                    <a:pt x="2201" y="1221"/>
                  </a:lnTo>
                  <a:cubicBezTo>
                    <a:pt x="2072" y="1215"/>
                    <a:pt x="1945" y="1171"/>
                    <a:pt x="1837" y="1097"/>
                  </a:cubicBezTo>
                  <a:cubicBezTo>
                    <a:pt x="1475" y="846"/>
                    <a:pt x="1546" y="511"/>
                    <a:pt x="1635" y="316"/>
                  </a:cubicBezTo>
                  <a:cubicBezTo>
                    <a:pt x="1682" y="218"/>
                    <a:pt x="1652" y="100"/>
                    <a:pt x="1564" y="37"/>
                  </a:cubicBezTo>
                  <a:cubicBezTo>
                    <a:pt x="1527" y="13"/>
                    <a:pt x="1484" y="1"/>
                    <a:pt x="1441" y="1"/>
                  </a:cubicBezTo>
                  <a:close/>
                </a:path>
              </a:pathLst>
            </a:custGeom>
            <a:solidFill>
              <a:srgbClr val="3657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4" name="Google Shape;164;p18"/>
            <p:cNvSpPr/>
            <p:nvPr/>
          </p:nvSpPr>
          <p:spPr>
            <a:xfrm>
              <a:off x="1437825" y="4373975"/>
              <a:ext cx="35375" cy="40950"/>
            </a:xfrm>
            <a:custGeom>
              <a:avLst/>
              <a:gdLst/>
              <a:ahLst/>
              <a:cxnLst/>
              <a:rect l="l" t="t" r="r" b="b"/>
              <a:pathLst>
                <a:path w="1415" h="1638" extrusionOk="0">
                  <a:moveTo>
                    <a:pt x="660" y="0"/>
                  </a:moveTo>
                  <a:cubicBezTo>
                    <a:pt x="538" y="54"/>
                    <a:pt x="240" y="228"/>
                    <a:pt x="0" y="691"/>
                  </a:cubicBezTo>
                  <a:lnTo>
                    <a:pt x="2" y="691"/>
                  </a:lnTo>
                  <a:cubicBezTo>
                    <a:pt x="67" y="834"/>
                    <a:pt x="154" y="967"/>
                    <a:pt x="261" y="1083"/>
                  </a:cubicBezTo>
                  <a:cubicBezTo>
                    <a:pt x="451" y="1288"/>
                    <a:pt x="659" y="1473"/>
                    <a:pt x="883" y="1637"/>
                  </a:cubicBezTo>
                  <a:lnTo>
                    <a:pt x="957" y="1612"/>
                  </a:lnTo>
                  <a:cubicBezTo>
                    <a:pt x="1285" y="1497"/>
                    <a:pt x="1415" y="1103"/>
                    <a:pt x="1217" y="815"/>
                  </a:cubicBezTo>
                  <a:lnTo>
                    <a:pt x="660" y="0"/>
                  </a:lnTo>
                  <a:close/>
                </a:path>
              </a:pathLst>
            </a:custGeom>
            <a:solidFill>
              <a:srgbClr val="143B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5" name="Google Shape;165;p18"/>
            <p:cNvSpPr/>
            <p:nvPr/>
          </p:nvSpPr>
          <p:spPr>
            <a:xfrm>
              <a:off x="1491150" y="4425550"/>
              <a:ext cx="42775" cy="16675"/>
            </a:xfrm>
            <a:custGeom>
              <a:avLst/>
              <a:gdLst/>
              <a:ahLst/>
              <a:cxnLst/>
              <a:rect l="l" t="t" r="r" b="b"/>
              <a:pathLst>
                <a:path w="1711" h="667" extrusionOk="0">
                  <a:moveTo>
                    <a:pt x="1467" y="0"/>
                  </a:moveTo>
                  <a:cubicBezTo>
                    <a:pt x="1467" y="0"/>
                    <a:pt x="1467" y="1"/>
                    <a:pt x="1467" y="1"/>
                  </a:cubicBezTo>
                  <a:lnTo>
                    <a:pt x="1467" y="1"/>
                  </a:lnTo>
                  <a:lnTo>
                    <a:pt x="1468" y="0"/>
                  </a:lnTo>
                  <a:close/>
                  <a:moveTo>
                    <a:pt x="1467" y="1"/>
                  </a:moveTo>
                  <a:lnTo>
                    <a:pt x="0" y="300"/>
                  </a:lnTo>
                  <a:cubicBezTo>
                    <a:pt x="124" y="386"/>
                    <a:pt x="238" y="484"/>
                    <a:pt x="339" y="594"/>
                  </a:cubicBezTo>
                  <a:cubicBezTo>
                    <a:pt x="361" y="618"/>
                    <a:pt x="384" y="642"/>
                    <a:pt x="408" y="666"/>
                  </a:cubicBezTo>
                  <a:lnTo>
                    <a:pt x="1711" y="401"/>
                  </a:lnTo>
                  <a:cubicBezTo>
                    <a:pt x="1624" y="263"/>
                    <a:pt x="1542" y="129"/>
                    <a:pt x="1467" y="1"/>
                  </a:cubicBezTo>
                  <a:close/>
                </a:path>
              </a:pathLst>
            </a:custGeom>
            <a:solidFill>
              <a:srgbClr val="3657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6" name="Google Shape;166;p18"/>
            <p:cNvSpPr/>
            <p:nvPr/>
          </p:nvSpPr>
          <p:spPr>
            <a:xfrm>
              <a:off x="1475900" y="4415525"/>
              <a:ext cx="51925" cy="17550"/>
            </a:xfrm>
            <a:custGeom>
              <a:avLst/>
              <a:gdLst/>
              <a:ahLst/>
              <a:cxnLst/>
              <a:rect l="l" t="t" r="r" b="b"/>
              <a:pathLst>
                <a:path w="2077" h="702" extrusionOk="0">
                  <a:moveTo>
                    <a:pt x="1842" y="1"/>
                  </a:moveTo>
                  <a:lnTo>
                    <a:pt x="0" y="377"/>
                  </a:lnTo>
                  <a:cubicBezTo>
                    <a:pt x="99" y="429"/>
                    <a:pt x="191" y="474"/>
                    <a:pt x="274" y="510"/>
                  </a:cubicBezTo>
                  <a:cubicBezTo>
                    <a:pt x="392" y="563"/>
                    <a:pt x="505" y="627"/>
                    <a:pt x="610" y="701"/>
                  </a:cubicBezTo>
                  <a:lnTo>
                    <a:pt x="2077" y="403"/>
                  </a:lnTo>
                  <a:cubicBezTo>
                    <a:pt x="1991" y="257"/>
                    <a:pt x="1913" y="123"/>
                    <a:pt x="1842" y="2"/>
                  </a:cubicBezTo>
                  <a:lnTo>
                    <a:pt x="1842" y="1"/>
                  </a:lnTo>
                  <a:close/>
                </a:path>
              </a:pathLst>
            </a:custGeom>
            <a:solidFill>
              <a:srgbClr val="143B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7" name="Google Shape;167;p18"/>
            <p:cNvSpPr/>
            <p:nvPr/>
          </p:nvSpPr>
          <p:spPr>
            <a:xfrm>
              <a:off x="1531275" y="4450475"/>
              <a:ext cx="9200" cy="8700"/>
            </a:xfrm>
            <a:custGeom>
              <a:avLst/>
              <a:gdLst/>
              <a:ahLst/>
              <a:cxnLst/>
              <a:rect l="l" t="t" r="r" b="b"/>
              <a:pathLst>
                <a:path w="368" h="348" extrusionOk="0">
                  <a:moveTo>
                    <a:pt x="217" y="1"/>
                  </a:moveTo>
                  <a:cubicBezTo>
                    <a:pt x="188" y="1"/>
                    <a:pt x="158" y="13"/>
                    <a:pt x="134" y="43"/>
                  </a:cubicBezTo>
                  <a:lnTo>
                    <a:pt x="37" y="174"/>
                  </a:lnTo>
                  <a:cubicBezTo>
                    <a:pt x="0" y="222"/>
                    <a:pt x="11" y="290"/>
                    <a:pt x="59" y="326"/>
                  </a:cubicBezTo>
                  <a:cubicBezTo>
                    <a:pt x="79" y="341"/>
                    <a:pt x="102" y="348"/>
                    <a:pt x="126" y="348"/>
                  </a:cubicBezTo>
                  <a:cubicBezTo>
                    <a:pt x="159" y="348"/>
                    <a:pt x="192" y="333"/>
                    <a:pt x="213" y="305"/>
                  </a:cubicBezTo>
                  <a:lnTo>
                    <a:pt x="309" y="174"/>
                  </a:lnTo>
                  <a:cubicBezTo>
                    <a:pt x="367" y="89"/>
                    <a:pt x="294" y="1"/>
                    <a:pt x="217" y="1"/>
                  </a:cubicBezTo>
                  <a:close/>
                </a:path>
              </a:pathLst>
            </a:custGeom>
            <a:solidFill>
              <a:srgbClr val="3657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8" name="Google Shape;168;p18"/>
            <p:cNvSpPr/>
            <p:nvPr/>
          </p:nvSpPr>
          <p:spPr>
            <a:xfrm>
              <a:off x="1543625" y="4444475"/>
              <a:ext cx="34475" cy="25700"/>
            </a:xfrm>
            <a:custGeom>
              <a:avLst/>
              <a:gdLst/>
              <a:ahLst/>
              <a:cxnLst/>
              <a:rect l="l" t="t" r="r" b="b"/>
              <a:pathLst>
                <a:path w="1379" h="1028" extrusionOk="0">
                  <a:moveTo>
                    <a:pt x="12" y="1"/>
                  </a:moveTo>
                  <a:lnTo>
                    <a:pt x="0" y="10"/>
                  </a:lnTo>
                  <a:cubicBezTo>
                    <a:pt x="0" y="10"/>
                    <a:pt x="333" y="499"/>
                    <a:pt x="91" y="962"/>
                  </a:cubicBezTo>
                  <a:cubicBezTo>
                    <a:pt x="397" y="1006"/>
                    <a:pt x="707" y="1028"/>
                    <a:pt x="1016" y="1028"/>
                  </a:cubicBezTo>
                  <a:cubicBezTo>
                    <a:pt x="1054" y="1028"/>
                    <a:pt x="1093" y="1027"/>
                    <a:pt x="1131" y="1027"/>
                  </a:cubicBezTo>
                  <a:cubicBezTo>
                    <a:pt x="1360" y="831"/>
                    <a:pt x="1378" y="543"/>
                    <a:pt x="1378" y="456"/>
                  </a:cubicBezTo>
                  <a:cubicBezTo>
                    <a:pt x="1372" y="453"/>
                    <a:pt x="1368" y="451"/>
                    <a:pt x="1362" y="450"/>
                  </a:cubicBezTo>
                  <a:cubicBezTo>
                    <a:pt x="1035" y="346"/>
                    <a:pt x="710" y="236"/>
                    <a:pt x="397" y="84"/>
                  </a:cubicBezTo>
                  <a:cubicBezTo>
                    <a:pt x="389" y="75"/>
                    <a:pt x="383" y="66"/>
                    <a:pt x="375" y="55"/>
                  </a:cubicBezTo>
                  <a:lnTo>
                    <a:pt x="214" y="45"/>
                  </a:lnTo>
                  <a:cubicBezTo>
                    <a:pt x="145" y="39"/>
                    <a:pt x="77" y="25"/>
                    <a:pt x="12" y="1"/>
                  </a:cubicBezTo>
                  <a:close/>
                </a:path>
              </a:pathLst>
            </a:custGeom>
            <a:solidFill>
              <a:srgbClr val="3657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69" name="Google Shape;169;p18"/>
            <p:cNvSpPr/>
            <p:nvPr/>
          </p:nvSpPr>
          <p:spPr>
            <a:xfrm>
              <a:off x="1543625" y="4444475"/>
              <a:ext cx="19425" cy="24925"/>
            </a:xfrm>
            <a:custGeom>
              <a:avLst/>
              <a:gdLst/>
              <a:ahLst/>
              <a:cxnLst/>
              <a:rect l="l" t="t" r="r" b="b"/>
              <a:pathLst>
                <a:path w="777" h="997" extrusionOk="0">
                  <a:moveTo>
                    <a:pt x="12" y="1"/>
                  </a:moveTo>
                  <a:lnTo>
                    <a:pt x="0" y="10"/>
                  </a:lnTo>
                  <a:cubicBezTo>
                    <a:pt x="0" y="10"/>
                    <a:pt x="333" y="499"/>
                    <a:pt x="91" y="962"/>
                  </a:cubicBezTo>
                  <a:cubicBezTo>
                    <a:pt x="192" y="977"/>
                    <a:pt x="290" y="987"/>
                    <a:pt x="383" y="996"/>
                  </a:cubicBezTo>
                  <a:cubicBezTo>
                    <a:pt x="293" y="429"/>
                    <a:pt x="651" y="281"/>
                    <a:pt x="776" y="248"/>
                  </a:cubicBezTo>
                  <a:cubicBezTo>
                    <a:pt x="648" y="198"/>
                    <a:pt x="522" y="144"/>
                    <a:pt x="397" y="84"/>
                  </a:cubicBezTo>
                  <a:cubicBezTo>
                    <a:pt x="389" y="75"/>
                    <a:pt x="383" y="66"/>
                    <a:pt x="375" y="55"/>
                  </a:cubicBezTo>
                  <a:lnTo>
                    <a:pt x="214" y="45"/>
                  </a:lnTo>
                  <a:cubicBezTo>
                    <a:pt x="145" y="39"/>
                    <a:pt x="77" y="25"/>
                    <a:pt x="12" y="1"/>
                  </a:cubicBezTo>
                  <a:close/>
                </a:path>
              </a:pathLst>
            </a:custGeom>
            <a:solidFill>
              <a:srgbClr val="143B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0" name="Google Shape;170;p18"/>
            <p:cNvSpPr/>
            <p:nvPr/>
          </p:nvSpPr>
          <p:spPr>
            <a:xfrm>
              <a:off x="1490725" y="4336700"/>
              <a:ext cx="46475" cy="39650"/>
            </a:xfrm>
            <a:custGeom>
              <a:avLst/>
              <a:gdLst/>
              <a:ahLst/>
              <a:cxnLst/>
              <a:rect l="l" t="t" r="r" b="b"/>
              <a:pathLst>
                <a:path w="1859" h="1586" extrusionOk="0">
                  <a:moveTo>
                    <a:pt x="348" y="1"/>
                  </a:moveTo>
                  <a:cubicBezTo>
                    <a:pt x="297" y="1"/>
                    <a:pt x="246" y="23"/>
                    <a:pt x="211" y="66"/>
                  </a:cubicBezTo>
                  <a:cubicBezTo>
                    <a:pt x="163" y="128"/>
                    <a:pt x="115" y="187"/>
                    <a:pt x="67" y="246"/>
                  </a:cubicBezTo>
                  <a:cubicBezTo>
                    <a:pt x="0" y="325"/>
                    <a:pt x="3" y="443"/>
                    <a:pt x="74" y="520"/>
                  </a:cubicBezTo>
                  <a:cubicBezTo>
                    <a:pt x="449" y="920"/>
                    <a:pt x="875" y="1268"/>
                    <a:pt x="1344" y="1554"/>
                  </a:cubicBezTo>
                  <a:cubicBezTo>
                    <a:pt x="1378" y="1575"/>
                    <a:pt x="1416" y="1585"/>
                    <a:pt x="1454" y="1585"/>
                  </a:cubicBezTo>
                  <a:cubicBezTo>
                    <a:pt x="1506" y="1585"/>
                    <a:pt x="1557" y="1566"/>
                    <a:pt x="1597" y="1527"/>
                  </a:cubicBezTo>
                  <a:cubicBezTo>
                    <a:pt x="1606" y="1521"/>
                    <a:pt x="1613" y="1514"/>
                    <a:pt x="1622" y="1506"/>
                  </a:cubicBezTo>
                  <a:lnTo>
                    <a:pt x="1767" y="1380"/>
                  </a:lnTo>
                  <a:cubicBezTo>
                    <a:pt x="1859" y="1300"/>
                    <a:pt x="1842" y="1154"/>
                    <a:pt x="1737" y="1095"/>
                  </a:cubicBezTo>
                  <a:lnTo>
                    <a:pt x="1737" y="1097"/>
                  </a:lnTo>
                  <a:cubicBezTo>
                    <a:pt x="1125" y="767"/>
                    <a:pt x="726" y="372"/>
                    <a:pt x="484" y="66"/>
                  </a:cubicBezTo>
                  <a:cubicBezTo>
                    <a:pt x="449" y="23"/>
                    <a:pt x="398" y="1"/>
                    <a:pt x="348" y="1"/>
                  </a:cubicBezTo>
                  <a:close/>
                </a:path>
              </a:pathLst>
            </a:custGeom>
            <a:solidFill>
              <a:srgbClr val="FFDB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1" name="Google Shape;171;p18"/>
            <p:cNvSpPr/>
            <p:nvPr/>
          </p:nvSpPr>
          <p:spPr>
            <a:xfrm>
              <a:off x="1571525" y="4455700"/>
              <a:ext cx="14675" cy="14500"/>
            </a:xfrm>
            <a:custGeom>
              <a:avLst/>
              <a:gdLst/>
              <a:ahLst/>
              <a:cxnLst/>
              <a:rect l="l" t="t" r="r" b="b"/>
              <a:pathLst>
                <a:path w="587" h="580" extrusionOk="0">
                  <a:moveTo>
                    <a:pt x="246" y="1"/>
                  </a:moveTo>
                  <a:cubicBezTo>
                    <a:pt x="246" y="1"/>
                    <a:pt x="273" y="358"/>
                    <a:pt x="0" y="579"/>
                  </a:cubicBezTo>
                  <a:cubicBezTo>
                    <a:pt x="177" y="578"/>
                    <a:pt x="353" y="565"/>
                    <a:pt x="528" y="541"/>
                  </a:cubicBezTo>
                  <a:cubicBezTo>
                    <a:pt x="531" y="535"/>
                    <a:pt x="532" y="529"/>
                    <a:pt x="534" y="522"/>
                  </a:cubicBezTo>
                  <a:cubicBezTo>
                    <a:pt x="586" y="293"/>
                    <a:pt x="458" y="67"/>
                    <a:pt x="246" y="1"/>
                  </a:cubicBezTo>
                  <a:close/>
                </a:path>
              </a:pathLst>
            </a:custGeom>
            <a:solidFill>
              <a:srgbClr val="F6E1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2" name="Google Shape;172;p18"/>
            <p:cNvSpPr/>
            <p:nvPr/>
          </p:nvSpPr>
          <p:spPr>
            <a:xfrm>
              <a:off x="1425775" y="4391250"/>
              <a:ext cx="159075" cy="90650"/>
            </a:xfrm>
            <a:custGeom>
              <a:avLst/>
              <a:gdLst/>
              <a:ahLst/>
              <a:cxnLst/>
              <a:rect l="l" t="t" r="r" b="b"/>
              <a:pathLst>
                <a:path w="6363" h="3626" extrusionOk="0">
                  <a:moveTo>
                    <a:pt x="484" y="0"/>
                  </a:moveTo>
                  <a:cubicBezTo>
                    <a:pt x="484" y="0"/>
                    <a:pt x="290" y="65"/>
                    <a:pt x="80" y="440"/>
                  </a:cubicBezTo>
                  <a:cubicBezTo>
                    <a:pt x="1" y="583"/>
                    <a:pt x="19" y="762"/>
                    <a:pt x="124" y="889"/>
                  </a:cubicBezTo>
                  <a:cubicBezTo>
                    <a:pt x="341" y="1147"/>
                    <a:pt x="876" y="1526"/>
                    <a:pt x="2005" y="2139"/>
                  </a:cubicBezTo>
                  <a:cubicBezTo>
                    <a:pt x="2151" y="2217"/>
                    <a:pt x="2287" y="2314"/>
                    <a:pt x="2412" y="2424"/>
                  </a:cubicBezTo>
                  <a:cubicBezTo>
                    <a:pt x="2882" y="2841"/>
                    <a:pt x="3311" y="3223"/>
                    <a:pt x="3592" y="3389"/>
                  </a:cubicBezTo>
                  <a:cubicBezTo>
                    <a:pt x="3779" y="3497"/>
                    <a:pt x="3987" y="3567"/>
                    <a:pt x="4201" y="3589"/>
                  </a:cubicBezTo>
                  <a:cubicBezTo>
                    <a:pt x="4414" y="3612"/>
                    <a:pt x="4636" y="3626"/>
                    <a:pt x="4863" y="3626"/>
                  </a:cubicBezTo>
                  <a:cubicBezTo>
                    <a:pt x="5247" y="3626"/>
                    <a:pt x="5646" y="3587"/>
                    <a:pt x="6044" y="3491"/>
                  </a:cubicBezTo>
                  <a:cubicBezTo>
                    <a:pt x="6186" y="3458"/>
                    <a:pt x="6297" y="3348"/>
                    <a:pt x="6333" y="3207"/>
                  </a:cubicBezTo>
                  <a:lnTo>
                    <a:pt x="6362" y="3100"/>
                  </a:lnTo>
                  <a:lnTo>
                    <a:pt x="6347" y="3097"/>
                  </a:lnTo>
                  <a:cubicBezTo>
                    <a:pt x="6287" y="3105"/>
                    <a:pt x="6071" y="3131"/>
                    <a:pt x="5744" y="3131"/>
                  </a:cubicBezTo>
                  <a:cubicBezTo>
                    <a:pt x="5359" y="3131"/>
                    <a:pt x="4819" y="3095"/>
                    <a:pt x="4196" y="2951"/>
                  </a:cubicBezTo>
                  <a:cubicBezTo>
                    <a:pt x="4142" y="2937"/>
                    <a:pt x="4089" y="2915"/>
                    <a:pt x="4044" y="2881"/>
                  </a:cubicBezTo>
                  <a:cubicBezTo>
                    <a:pt x="3654" y="2606"/>
                    <a:pt x="3296" y="2293"/>
                    <a:pt x="2970" y="1943"/>
                  </a:cubicBezTo>
                  <a:cubicBezTo>
                    <a:pt x="2779" y="1738"/>
                    <a:pt x="2549" y="1573"/>
                    <a:pt x="2294" y="1458"/>
                  </a:cubicBezTo>
                  <a:cubicBezTo>
                    <a:pt x="1906" y="1284"/>
                    <a:pt x="1288" y="943"/>
                    <a:pt x="758" y="371"/>
                  </a:cubicBezTo>
                  <a:cubicBezTo>
                    <a:pt x="663" y="267"/>
                    <a:pt x="585" y="151"/>
                    <a:pt x="523" y="26"/>
                  </a:cubicBezTo>
                  <a:lnTo>
                    <a:pt x="484" y="0"/>
                  </a:lnTo>
                  <a:close/>
                </a:path>
              </a:pathLst>
            </a:custGeom>
            <a:solidFill>
              <a:srgbClr val="FFE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3" name="Google Shape;173;p18"/>
            <p:cNvSpPr/>
            <p:nvPr/>
          </p:nvSpPr>
          <p:spPr>
            <a:xfrm>
              <a:off x="1425825" y="4391250"/>
              <a:ext cx="48400" cy="47300"/>
            </a:xfrm>
            <a:custGeom>
              <a:avLst/>
              <a:gdLst/>
              <a:ahLst/>
              <a:cxnLst/>
              <a:rect l="l" t="t" r="r" b="b"/>
              <a:pathLst>
                <a:path w="1936" h="1892" extrusionOk="0">
                  <a:moveTo>
                    <a:pt x="482" y="0"/>
                  </a:moveTo>
                  <a:cubicBezTo>
                    <a:pt x="482" y="0"/>
                    <a:pt x="288" y="65"/>
                    <a:pt x="80" y="440"/>
                  </a:cubicBezTo>
                  <a:cubicBezTo>
                    <a:pt x="0" y="583"/>
                    <a:pt x="17" y="762"/>
                    <a:pt x="122" y="889"/>
                  </a:cubicBezTo>
                  <a:cubicBezTo>
                    <a:pt x="309" y="1109"/>
                    <a:pt x="727" y="1421"/>
                    <a:pt x="1556" y="1892"/>
                  </a:cubicBezTo>
                  <a:cubicBezTo>
                    <a:pt x="1480" y="1562"/>
                    <a:pt x="1657" y="1433"/>
                    <a:pt x="1810" y="1380"/>
                  </a:cubicBezTo>
                  <a:cubicBezTo>
                    <a:pt x="1861" y="1363"/>
                    <a:pt x="1907" y="1327"/>
                    <a:pt x="1935" y="1279"/>
                  </a:cubicBezTo>
                  <a:cubicBezTo>
                    <a:pt x="1577" y="1083"/>
                    <a:pt x="1145" y="790"/>
                    <a:pt x="758" y="371"/>
                  </a:cubicBezTo>
                  <a:cubicBezTo>
                    <a:pt x="661" y="267"/>
                    <a:pt x="583" y="151"/>
                    <a:pt x="521" y="26"/>
                  </a:cubicBezTo>
                  <a:lnTo>
                    <a:pt x="482" y="0"/>
                  </a:lnTo>
                  <a:close/>
                </a:path>
              </a:pathLst>
            </a:custGeom>
            <a:solidFill>
              <a:srgbClr val="FFDB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4" name="Google Shape;174;p18"/>
            <p:cNvSpPr/>
            <p:nvPr/>
          </p:nvSpPr>
          <p:spPr>
            <a:xfrm>
              <a:off x="1511100" y="4383850"/>
              <a:ext cx="40300" cy="60875"/>
            </a:xfrm>
            <a:custGeom>
              <a:avLst/>
              <a:gdLst/>
              <a:ahLst/>
              <a:cxnLst/>
              <a:rect l="l" t="t" r="r" b="b"/>
              <a:pathLst>
                <a:path w="1612" h="2435" extrusionOk="0">
                  <a:moveTo>
                    <a:pt x="571" y="0"/>
                  </a:moveTo>
                  <a:cubicBezTo>
                    <a:pt x="537" y="0"/>
                    <a:pt x="503" y="9"/>
                    <a:pt x="472" y="27"/>
                  </a:cubicBezTo>
                  <a:cubicBezTo>
                    <a:pt x="298" y="125"/>
                    <a:pt x="119" y="310"/>
                    <a:pt x="0" y="343"/>
                  </a:cubicBezTo>
                  <a:cubicBezTo>
                    <a:pt x="175" y="349"/>
                    <a:pt x="335" y="409"/>
                    <a:pt x="466" y="610"/>
                  </a:cubicBezTo>
                  <a:cubicBezTo>
                    <a:pt x="698" y="965"/>
                    <a:pt x="1089" y="1715"/>
                    <a:pt x="1612" y="2435"/>
                  </a:cubicBezTo>
                  <a:lnTo>
                    <a:pt x="758" y="126"/>
                  </a:lnTo>
                  <a:cubicBezTo>
                    <a:pt x="726" y="47"/>
                    <a:pt x="650" y="0"/>
                    <a:pt x="571" y="0"/>
                  </a:cubicBezTo>
                  <a:close/>
                </a:path>
              </a:pathLst>
            </a:custGeom>
            <a:solidFill>
              <a:srgbClr val="143B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5" name="Google Shape;175;p18"/>
            <p:cNvSpPr/>
            <p:nvPr/>
          </p:nvSpPr>
          <p:spPr>
            <a:xfrm>
              <a:off x="1511125" y="4383850"/>
              <a:ext cx="25700" cy="24900"/>
            </a:xfrm>
            <a:custGeom>
              <a:avLst/>
              <a:gdLst/>
              <a:ahLst/>
              <a:cxnLst/>
              <a:rect l="l" t="t" r="r" b="b"/>
              <a:pathLst>
                <a:path w="1028" h="996" extrusionOk="0">
                  <a:moveTo>
                    <a:pt x="570" y="0"/>
                  </a:moveTo>
                  <a:cubicBezTo>
                    <a:pt x="536" y="0"/>
                    <a:pt x="502" y="9"/>
                    <a:pt x="471" y="27"/>
                  </a:cubicBezTo>
                  <a:cubicBezTo>
                    <a:pt x="299" y="125"/>
                    <a:pt x="118" y="310"/>
                    <a:pt x="1" y="343"/>
                  </a:cubicBezTo>
                  <a:cubicBezTo>
                    <a:pt x="174" y="349"/>
                    <a:pt x="334" y="409"/>
                    <a:pt x="465" y="610"/>
                  </a:cubicBezTo>
                  <a:cubicBezTo>
                    <a:pt x="531" y="711"/>
                    <a:pt x="609" y="842"/>
                    <a:pt x="698" y="995"/>
                  </a:cubicBezTo>
                  <a:cubicBezTo>
                    <a:pt x="768" y="881"/>
                    <a:pt x="864" y="850"/>
                    <a:pt x="946" y="850"/>
                  </a:cubicBezTo>
                  <a:cubicBezTo>
                    <a:pt x="976" y="850"/>
                    <a:pt x="1004" y="854"/>
                    <a:pt x="1028" y="860"/>
                  </a:cubicBezTo>
                  <a:lnTo>
                    <a:pt x="757" y="126"/>
                  </a:lnTo>
                  <a:cubicBezTo>
                    <a:pt x="725" y="47"/>
                    <a:pt x="649" y="0"/>
                    <a:pt x="570" y="0"/>
                  </a:cubicBezTo>
                  <a:close/>
                </a:path>
              </a:pathLst>
            </a:custGeom>
            <a:solidFill>
              <a:srgbClr val="002A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6" name="Google Shape;176;p18"/>
            <p:cNvSpPr/>
            <p:nvPr/>
          </p:nvSpPr>
          <p:spPr>
            <a:xfrm>
              <a:off x="1516375" y="4406125"/>
              <a:ext cx="37225" cy="40500"/>
            </a:xfrm>
            <a:custGeom>
              <a:avLst/>
              <a:gdLst/>
              <a:ahLst/>
              <a:cxnLst/>
              <a:rect l="l" t="t" r="r" b="b"/>
              <a:pathLst>
                <a:path w="1489" h="1620" extrusionOk="0">
                  <a:moveTo>
                    <a:pt x="456" y="0"/>
                  </a:moveTo>
                  <a:lnTo>
                    <a:pt x="0" y="58"/>
                  </a:lnTo>
                  <a:lnTo>
                    <a:pt x="2" y="61"/>
                  </a:lnTo>
                  <a:cubicBezTo>
                    <a:pt x="166" y="314"/>
                    <a:pt x="411" y="764"/>
                    <a:pt x="726" y="1264"/>
                  </a:cubicBezTo>
                  <a:cubicBezTo>
                    <a:pt x="854" y="1463"/>
                    <a:pt x="1068" y="1591"/>
                    <a:pt x="1304" y="1606"/>
                  </a:cubicBezTo>
                  <a:lnTo>
                    <a:pt x="1488" y="1619"/>
                  </a:lnTo>
                  <a:cubicBezTo>
                    <a:pt x="1053" y="1035"/>
                    <a:pt x="703" y="419"/>
                    <a:pt x="456" y="0"/>
                  </a:cubicBezTo>
                  <a:close/>
                </a:path>
              </a:pathLst>
            </a:custGeom>
            <a:solidFill>
              <a:srgbClr val="3657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7" name="Google Shape;177;p18"/>
            <p:cNvSpPr/>
            <p:nvPr/>
          </p:nvSpPr>
          <p:spPr>
            <a:xfrm>
              <a:off x="1524800" y="4409675"/>
              <a:ext cx="16850" cy="7700"/>
            </a:xfrm>
            <a:custGeom>
              <a:avLst/>
              <a:gdLst/>
              <a:ahLst/>
              <a:cxnLst/>
              <a:rect l="l" t="t" r="r" b="b"/>
              <a:pathLst>
                <a:path w="674" h="308" extrusionOk="0">
                  <a:moveTo>
                    <a:pt x="554" y="1"/>
                  </a:moveTo>
                  <a:cubicBezTo>
                    <a:pt x="546" y="1"/>
                    <a:pt x="539" y="1"/>
                    <a:pt x="532" y="3"/>
                  </a:cubicBezTo>
                  <a:lnTo>
                    <a:pt x="97" y="92"/>
                  </a:lnTo>
                  <a:cubicBezTo>
                    <a:pt x="38" y="104"/>
                    <a:pt x="0" y="161"/>
                    <a:pt x="12" y="221"/>
                  </a:cubicBezTo>
                  <a:cubicBezTo>
                    <a:pt x="23" y="273"/>
                    <a:pt x="68" y="308"/>
                    <a:pt x="118" y="308"/>
                  </a:cubicBezTo>
                  <a:cubicBezTo>
                    <a:pt x="126" y="308"/>
                    <a:pt x="133" y="307"/>
                    <a:pt x="140" y="306"/>
                  </a:cubicBezTo>
                  <a:lnTo>
                    <a:pt x="576" y="218"/>
                  </a:lnTo>
                  <a:cubicBezTo>
                    <a:pt x="634" y="206"/>
                    <a:pt x="674" y="147"/>
                    <a:pt x="662" y="89"/>
                  </a:cubicBezTo>
                  <a:cubicBezTo>
                    <a:pt x="651" y="37"/>
                    <a:pt x="604" y="1"/>
                    <a:pt x="554" y="1"/>
                  </a:cubicBezTo>
                  <a:close/>
                </a:path>
              </a:pathLst>
            </a:custGeom>
            <a:solidFill>
              <a:srgbClr val="F6E1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8" name="Google Shape;178;p18"/>
            <p:cNvSpPr/>
            <p:nvPr/>
          </p:nvSpPr>
          <p:spPr>
            <a:xfrm>
              <a:off x="1531075" y="4420150"/>
              <a:ext cx="14675" cy="7250"/>
            </a:xfrm>
            <a:custGeom>
              <a:avLst/>
              <a:gdLst/>
              <a:ahLst/>
              <a:cxnLst/>
              <a:rect l="l" t="t" r="r" b="b"/>
              <a:pathLst>
                <a:path w="587" h="290" extrusionOk="0">
                  <a:moveTo>
                    <a:pt x="468" y="0"/>
                  </a:moveTo>
                  <a:cubicBezTo>
                    <a:pt x="460" y="0"/>
                    <a:pt x="453" y="1"/>
                    <a:pt x="445" y="3"/>
                  </a:cubicBezTo>
                  <a:lnTo>
                    <a:pt x="99" y="73"/>
                  </a:lnTo>
                  <a:cubicBezTo>
                    <a:pt x="40" y="85"/>
                    <a:pt x="1" y="143"/>
                    <a:pt x="13" y="201"/>
                  </a:cubicBezTo>
                  <a:cubicBezTo>
                    <a:pt x="24" y="254"/>
                    <a:pt x="69" y="289"/>
                    <a:pt x="120" y="289"/>
                  </a:cubicBezTo>
                  <a:cubicBezTo>
                    <a:pt x="127" y="289"/>
                    <a:pt x="135" y="289"/>
                    <a:pt x="142" y="287"/>
                  </a:cubicBezTo>
                  <a:lnTo>
                    <a:pt x="489" y="216"/>
                  </a:lnTo>
                  <a:cubicBezTo>
                    <a:pt x="549" y="204"/>
                    <a:pt x="587" y="147"/>
                    <a:pt x="575" y="87"/>
                  </a:cubicBezTo>
                  <a:cubicBezTo>
                    <a:pt x="564" y="36"/>
                    <a:pt x="519" y="0"/>
                    <a:pt x="468" y="0"/>
                  </a:cubicBezTo>
                  <a:close/>
                </a:path>
              </a:pathLst>
            </a:custGeom>
            <a:solidFill>
              <a:srgbClr val="F6E1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79" name="Google Shape;179;p18"/>
            <p:cNvSpPr/>
            <p:nvPr/>
          </p:nvSpPr>
          <p:spPr>
            <a:xfrm>
              <a:off x="1537400" y="4430600"/>
              <a:ext cx="12375" cy="6775"/>
            </a:xfrm>
            <a:custGeom>
              <a:avLst/>
              <a:gdLst/>
              <a:ahLst/>
              <a:cxnLst/>
              <a:rect l="l" t="t" r="r" b="b"/>
              <a:pathLst>
                <a:path w="495" h="271" extrusionOk="0">
                  <a:moveTo>
                    <a:pt x="377" y="0"/>
                  </a:moveTo>
                  <a:cubicBezTo>
                    <a:pt x="370" y="0"/>
                    <a:pt x="364" y="1"/>
                    <a:pt x="358" y="2"/>
                  </a:cubicBezTo>
                  <a:lnTo>
                    <a:pt x="97" y="54"/>
                  </a:lnTo>
                  <a:cubicBezTo>
                    <a:pt x="39" y="66"/>
                    <a:pt x="1" y="124"/>
                    <a:pt x="13" y="184"/>
                  </a:cubicBezTo>
                  <a:cubicBezTo>
                    <a:pt x="24" y="235"/>
                    <a:pt x="69" y="271"/>
                    <a:pt x="119" y="271"/>
                  </a:cubicBezTo>
                  <a:cubicBezTo>
                    <a:pt x="126" y="271"/>
                    <a:pt x="134" y="270"/>
                    <a:pt x="141" y="268"/>
                  </a:cubicBezTo>
                  <a:lnTo>
                    <a:pt x="402" y="216"/>
                  </a:lnTo>
                  <a:cubicBezTo>
                    <a:pt x="459" y="202"/>
                    <a:pt x="495" y="145"/>
                    <a:pt x="483" y="88"/>
                  </a:cubicBezTo>
                  <a:cubicBezTo>
                    <a:pt x="472" y="37"/>
                    <a:pt x="427" y="0"/>
                    <a:pt x="377" y="0"/>
                  </a:cubicBezTo>
                  <a:close/>
                </a:path>
              </a:pathLst>
            </a:custGeom>
            <a:solidFill>
              <a:srgbClr val="F6E1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80" name="Google Shape;180;p18"/>
            <p:cNvSpPr/>
            <p:nvPr/>
          </p:nvSpPr>
          <p:spPr>
            <a:xfrm>
              <a:off x="1499525" y="4391850"/>
              <a:ext cx="28525" cy="16675"/>
            </a:xfrm>
            <a:custGeom>
              <a:avLst/>
              <a:gdLst/>
              <a:ahLst/>
              <a:cxnLst/>
              <a:rect l="l" t="t" r="r" b="b"/>
              <a:pathLst>
                <a:path w="1141" h="667" extrusionOk="0">
                  <a:moveTo>
                    <a:pt x="452" y="0"/>
                  </a:moveTo>
                  <a:cubicBezTo>
                    <a:pt x="309" y="0"/>
                    <a:pt x="157" y="33"/>
                    <a:pt x="2" y="53"/>
                  </a:cubicBezTo>
                  <a:lnTo>
                    <a:pt x="2" y="53"/>
                  </a:lnTo>
                  <a:lnTo>
                    <a:pt x="1" y="52"/>
                  </a:lnTo>
                  <a:lnTo>
                    <a:pt x="1" y="53"/>
                  </a:lnTo>
                  <a:cubicBezTo>
                    <a:pt x="1" y="53"/>
                    <a:pt x="1" y="53"/>
                    <a:pt x="2" y="53"/>
                  </a:cubicBezTo>
                  <a:lnTo>
                    <a:pt x="2" y="53"/>
                  </a:lnTo>
                  <a:lnTo>
                    <a:pt x="264" y="514"/>
                  </a:lnTo>
                  <a:cubicBezTo>
                    <a:pt x="319" y="609"/>
                    <a:pt x="420" y="667"/>
                    <a:pt x="528" y="667"/>
                  </a:cubicBezTo>
                  <a:cubicBezTo>
                    <a:pt x="541" y="667"/>
                    <a:pt x="553" y="666"/>
                    <a:pt x="566" y="665"/>
                  </a:cubicBezTo>
                  <a:lnTo>
                    <a:pt x="1141" y="591"/>
                  </a:lnTo>
                  <a:cubicBezTo>
                    <a:pt x="1066" y="464"/>
                    <a:pt x="1001" y="354"/>
                    <a:pt x="945" y="269"/>
                  </a:cubicBezTo>
                  <a:cubicBezTo>
                    <a:pt x="807" y="56"/>
                    <a:pt x="637" y="0"/>
                    <a:pt x="452" y="0"/>
                  </a:cubicBezTo>
                  <a:close/>
                </a:path>
              </a:pathLst>
            </a:custGeom>
            <a:solidFill>
              <a:srgbClr val="3657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81" name="Google Shape;181;p18"/>
            <p:cNvSpPr/>
            <p:nvPr/>
          </p:nvSpPr>
          <p:spPr>
            <a:xfrm>
              <a:off x="1510425" y="4393600"/>
              <a:ext cx="26075" cy="9600"/>
            </a:xfrm>
            <a:custGeom>
              <a:avLst/>
              <a:gdLst/>
              <a:ahLst/>
              <a:cxnLst/>
              <a:rect l="l" t="t" r="r" b="b"/>
              <a:pathLst>
                <a:path w="1043" h="384" extrusionOk="0">
                  <a:moveTo>
                    <a:pt x="923" y="1"/>
                  </a:moveTo>
                  <a:cubicBezTo>
                    <a:pt x="915" y="1"/>
                    <a:pt x="908" y="1"/>
                    <a:pt x="901" y="3"/>
                  </a:cubicBezTo>
                  <a:lnTo>
                    <a:pt x="98" y="167"/>
                  </a:lnTo>
                  <a:cubicBezTo>
                    <a:pt x="38" y="179"/>
                    <a:pt x="0" y="236"/>
                    <a:pt x="12" y="296"/>
                  </a:cubicBezTo>
                  <a:cubicBezTo>
                    <a:pt x="23" y="348"/>
                    <a:pt x="68" y="383"/>
                    <a:pt x="119" y="383"/>
                  </a:cubicBezTo>
                  <a:cubicBezTo>
                    <a:pt x="127" y="383"/>
                    <a:pt x="134" y="382"/>
                    <a:pt x="142" y="381"/>
                  </a:cubicBezTo>
                  <a:lnTo>
                    <a:pt x="944" y="218"/>
                  </a:lnTo>
                  <a:cubicBezTo>
                    <a:pt x="1005" y="206"/>
                    <a:pt x="1042" y="147"/>
                    <a:pt x="1030" y="89"/>
                  </a:cubicBezTo>
                  <a:cubicBezTo>
                    <a:pt x="1020" y="37"/>
                    <a:pt x="974" y="1"/>
                    <a:pt x="923" y="1"/>
                  </a:cubicBezTo>
                  <a:close/>
                </a:path>
              </a:pathLst>
            </a:custGeom>
            <a:solidFill>
              <a:srgbClr val="F6E1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sp>
          <p:nvSpPr>
            <p:cNvPr id="182" name="Google Shape;182;p18"/>
            <p:cNvSpPr/>
            <p:nvPr/>
          </p:nvSpPr>
          <p:spPr>
            <a:xfrm>
              <a:off x="1490725" y="4336700"/>
              <a:ext cx="30475" cy="29500"/>
            </a:xfrm>
            <a:custGeom>
              <a:avLst/>
              <a:gdLst/>
              <a:ahLst/>
              <a:cxnLst/>
              <a:rect l="l" t="t" r="r" b="b"/>
              <a:pathLst>
                <a:path w="1219" h="1180" extrusionOk="0">
                  <a:moveTo>
                    <a:pt x="348" y="1"/>
                  </a:moveTo>
                  <a:cubicBezTo>
                    <a:pt x="297" y="1"/>
                    <a:pt x="246" y="23"/>
                    <a:pt x="211" y="66"/>
                  </a:cubicBezTo>
                  <a:cubicBezTo>
                    <a:pt x="163" y="128"/>
                    <a:pt x="115" y="187"/>
                    <a:pt x="67" y="246"/>
                  </a:cubicBezTo>
                  <a:cubicBezTo>
                    <a:pt x="0" y="325"/>
                    <a:pt x="3" y="443"/>
                    <a:pt x="74" y="520"/>
                  </a:cubicBezTo>
                  <a:cubicBezTo>
                    <a:pt x="297" y="759"/>
                    <a:pt x="540" y="979"/>
                    <a:pt x="797" y="1179"/>
                  </a:cubicBezTo>
                  <a:cubicBezTo>
                    <a:pt x="697" y="771"/>
                    <a:pt x="1211" y="770"/>
                    <a:pt x="1219" y="770"/>
                  </a:cubicBezTo>
                  <a:cubicBezTo>
                    <a:pt x="1219" y="770"/>
                    <a:pt x="1219" y="770"/>
                    <a:pt x="1219" y="770"/>
                  </a:cubicBezTo>
                  <a:cubicBezTo>
                    <a:pt x="945" y="568"/>
                    <a:pt x="696" y="332"/>
                    <a:pt x="484" y="66"/>
                  </a:cubicBezTo>
                  <a:cubicBezTo>
                    <a:pt x="449" y="23"/>
                    <a:pt x="398" y="1"/>
                    <a:pt x="348" y="1"/>
                  </a:cubicBezTo>
                  <a:close/>
                </a:path>
              </a:pathLst>
            </a:custGeom>
            <a:solidFill>
              <a:srgbClr val="FFCE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</p:grpSp>
      <p:sp>
        <p:nvSpPr>
          <p:cNvPr id="183" name="Google Shape;183;p18"/>
          <p:cNvSpPr/>
          <p:nvPr/>
        </p:nvSpPr>
        <p:spPr>
          <a:xfrm>
            <a:off x="9965850" y="3307225"/>
            <a:ext cx="108600" cy="184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cs typeface="B Titr" panose="00000700000000000000" pitchFamily="2" charset="-78"/>
            </a:endParaRPr>
          </a:p>
        </p:txBody>
      </p:sp>
      <p:grpSp>
        <p:nvGrpSpPr>
          <p:cNvPr id="184" name="Google Shape;184;p18"/>
          <p:cNvGrpSpPr/>
          <p:nvPr/>
        </p:nvGrpSpPr>
        <p:grpSpPr>
          <a:xfrm>
            <a:off x="3730158" y="1718003"/>
            <a:ext cx="1707920" cy="3202806"/>
            <a:chOff x="3601763" y="1444962"/>
            <a:chExt cx="1940700" cy="3698528"/>
          </a:xfrm>
        </p:grpSpPr>
        <p:sp>
          <p:nvSpPr>
            <p:cNvPr id="185" name="Google Shape;185;p18"/>
            <p:cNvSpPr/>
            <p:nvPr/>
          </p:nvSpPr>
          <p:spPr>
            <a:xfrm>
              <a:off x="3601763" y="2154084"/>
              <a:ext cx="1940700" cy="19407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cs typeface="B Titr" panose="00000700000000000000" pitchFamily="2" charset="-78"/>
              </a:endParaRPr>
            </a:p>
          </p:txBody>
        </p:sp>
        <p:pic>
          <p:nvPicPr>
            <p:cNvPr id="186" name="Google Shape;186;p18"/>
            <p:cNvPicPr preferRelativeResize="0"/>
            <p:nvPr/>
          </p:nvPicPr>
          <p:blipFill rotWithShape="1">
            <a:blip r:embed="rId3">
              <a:alphaModFix/>
            </a:blip>
            <a:srcRect t="9" b="9"/>
            <a:stretch/>
          </p:blipFill>
          <p:spPr>
            <a:xfrm>
              <a:off x="3869200" y="1444962"/>
              <a:ext cx="1405850" cy="369852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7C200EDE-3397-6067-D378-4335ECC666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0278" y="3449490"/>
            <a:ext cx="582717" cy="6106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EAE3E8A-A1E3-0C97-8AE5-858C3A9722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8861" y="199488"/>
            <a:ext cx="582718" cy="6106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CA8423F-78BB-F1D8-1667-AA1533DE088F}"/>
              </a:ext>
            </a:extLst>
          </p:cNvPr>
          <p:cNvSpPr txBox="1"/>
          <p:nvPr/>
        </p:nvSpPr>
        <p:spPr>
          <a:xfrm>
            <a:off x="2043421" y="504817"/>
            <a:ext cx="503521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dirty="0">
                <a:latin typeface="Vazir" panose="020B0604020202020204" charset="-78"/>
                <a:cs typeface="Vazir" panose="020B0604020202020204" charset="-78"/>
              </a:rPr>
              <a:t>هر نوع فعالیتی که بخشی از زندگی عادی و روزمره باش</a:t>
            </a:r>
            <a:endParaRPr lang="en-US" dirty="0">
              <a:latin typeface="Vazir" panose="020B0604020202020204" charset="-78"/>
              <a:cs typeface="Vazir" panose="020B0604020202020204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C97C95-22F9-A70C-4716-8640E9D0F8D3}"/>
              </a:ext>
            </a:extLst>
          </p:cNvPr>
          <p:cNvSpPr txBox="1"/>
          <p:nvPr/>
        </p:nvSpPr>
        <p:spPr>
          <a:xfrm>
            <a:off x="96353" y="847496"/>
            <a:ext cx="34350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dirty="0">
                <a:solidFill>
                  <a:schemeClr val="accent1">
                    <a:lumMod val="75000"/>
                  </a:schemeClr>
                </a:solidFill>
                <a:latin typeface="Vazir" panose="020B0604020202020204" charset="-78"/>
                <a:cs typeface="Vazir" panose="020B0604020202020204" charset="-78"/>
              </a:rPr>
              <a:t> کمی فعالیت کردن، 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Vazir" panose="020B0604020202020204" charset="-78"/>
              <a:cs typeface="Vazir" panose="020B0604020202020204" charset="-78"/>
            </a:endParaRPr>
          </a:p>
          <a:p>
            <a:pPr algn="ctr" rtl="1"/>
            <a:r>
              <a:rPr lang="fa-IR" dirty="0">
                <a:solidFill>
                  <a:schemeClr val="accent1">
                    <a:lumMod val="75000"/>
                  </a:schemeClr>
                </a:solidFill>
                <a:latin typeface="Vazir" panose="020B0604020202020204" charset="-78"/>
                <a:cs typeface="Vazir" panose="020B0604020202020204" charset="-78"/>
              </a:rPr>
              <a:t>بهتر از هیچ فعالیتی نکردن است.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2054AC-12E0-73B8-21D6-0A6CB81A69FD}"/>
              </a:ext>
            </a:extLst>
          </p:cNvPr>
          <p:cNvSpPr txBox="1"/>
          <p:nvPr/>
        </p:nvSpPr>
        <p:spPr>
          <a:xfrm>
            <a:off x="5272818" y="825372"/>
            <a:ext cx="36838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1200" dirty="0">
                <a:solidFill>
                  <a:schemeClr val="accent1">
                    <a:lumMod val="75000"/>
                  </a:schemeClr>
                </a:solidFill>
                <a:latin typeface="Vazir" panose="020B0604020202020204" charset="-78"/>
                <a:cs typeface="Vazir" panose="020B0604020202020204" charset="-78"/>
              </a:rPr>
              <a:t>هیچ فعالیت بدنی کاملی وجود ندارد برای دستیابی</a:t>
            </a:r>
          </a:p>
          <a:p>
            <a:pPr algn="ctr" rtl="1"/>
            <a:r>
              <a:rPr lang="fa-IR" sz="1200" dirty="0">
                <a:solidFill>
                  <a:schemeClr val="accent1">
                    <a:lumMod val="75000"/>
                  </a:schemeClr>
                </a:solidFill>
                <a:latin typeface="Vazir" panose="020B0604020202020204" charset="-78"/>
                <a:cs typeface="Vazir" panose="020B0604020202020204" charset="-78"/>
              </a:rPr>
              <a:t> به حداکتر منافع باید فعالیت هایی متنوعی انجام داد</a:t>
            </a:r>
          </a:p>
          <a:p>
            <a:pPr algn="ctr" rtl="1"/>
            <a:r>
              <a:rPr lang="fa-IR" sz="1200" dirty="0">
                <a:solidFill>
                  <a:schemeClr val="accent1">
                    <a:lumMod val="75000"/>
                  </a:schemeClr>
                </a:solidFill>
                <a:latin typeface="Vazir" panose="020B0604020202020204" charset="-78"/>
                <a:cs typeface="Vazir" panose="020B0604020202020204" charset="-78"/>
              </a:rPr>
              <a:t> زیرا هر نوع فعالیتی فواید مخصوص به خود را دارا است.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Vazir" panose="020B0604020202020204" charset="-78"/>
              <a:cs typeface="Vazir" panose="020B0604020202020204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F161A91-4479-7AB5-3407-AB61702416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55125" y="894623"/>
            <a:ext cx="1033749" cy="96683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AE9D4D7-38E7-8CAE-D298-9DB24ABEB5DE}"/>
              </a:ext>
            </a:extLst>
          </p:cNvPr>
          <p:cNvSpPr txBox="1"/>
          <p:nvPr/>
        </p:nvSpPr>
        <p:spPr>
          <a:xfrm>
            <a:off x="1633653" y="50449"/>
            <a:ext cx="54623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2800" dirty="0">
                <a:solidFill>
                  <a:srgbClr val="FF0000"/>
                </a:solidFill>
                <a:latin typeface="Vazir" panose="020B0604020202020204" charset="-78"/>
                <a:cs typeface="B Nazanin" panose="00000400000000000000" pitchFamily="2" charset="-78"/>
              </a:rPr>
              <a:t>فعالیت های بدنی روزانه</a:t>
            </a:r>
            <a:endParaRPr lang="en-US" sz="2800" dirty="0">
              <a:solidFill>
                <a:srgbClr val="FF0000"/>
              </a:solidFill>
              <a:latin typeface="Vazir" panose="020B0604020202020204" charset="-78"/>
              <a:cs typeface="B Nazanin" panose="00000400000000000000" pitchFamily="2" charset="-78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D111A9-525B-0C3B-563F-E7FFD310ED06}"/>
              </a:ext>
            </a:extLst>
          </p:cNvPr>
          <p:cNvSpPr txBox="1"/>
          <p:nvPr/>
        </p:nvSpPr>
        <p:spPr>
          <a:xfrm>
            <a:off x="-317071" y="48100"/>
            <a:ext cx="214044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1000" dirty="0">
                <a:latin typeface="Vazir" panose="020B0604020202020204" charset="-78"/>
                <a:cs typeface="Vazir" panose="020B0604020202020204" charset="-78"/>
              </a:rPr>
              <a:t> </a:t>
            </a:r>
            <a:r>
              <a:rPr lang="fa-IR" sz="500" dirty="0">
                <a:latin typeface="Vazir" panose="020B0604020202020204" charset="-78"/>
                <a:cs typeface="Vazir" panose="020B0604020202020204" charset="-78"/>
              </a:rPr>
              <a:t>دانشجو:حسین گودرزی پرستای ترم چهار</a:t>
            </a:r>
          </a:p>
          <a:p>
            <a:pPr algn="ctr" rtl="1"/>
            <a:r>
              <a:rPr lang="fa-IR" sz="500" dirty="0">
                <a:latin typeface="Vazir" panose="020B0604020202020204" charset="-78"/>
                <a:cs typeface="Vazir" panose="020B0604020202020204" charset="-78"/>
              </a:rPr>
              <a:t>استاد راهنما:دکتر مریم کیارسی</a:t>
            </a:r>
            <a:endParaRPr lang="en-US" sz="500" dirty="0">
              <a:latin typeface="Vazir" panose="020B0604020202020204" charset="-78"/>
              <a:cs typeface="Vazir" panose="020B0604020202020204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F1DD33-D390-318F-75E7-AB3E31DFC92E}"/>
              </a:ext>
            </a:extLst>
          </p:cNvPr>
          <p:cNvSpPr txBox="1"/>
          <p:nvPr/>
        </p:nvSpPr>
        <p:spPr>
          <a:xfrm>
            <a:off x="400480" y="1520451"/>
            <a:ext cx="503521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1100" dirty="0">
                <a:latin typeface="Vazir" panose="020B0604020202020204" charset="-78"/>
                <a:cs typeface="Vazir" panose="020B0604020202020204" charset="-78"/>
              </a:rPr>
              <a:t>منبع:دکتراحمد زاده اصل_مسعود و دیگران</a:t>
            </a:r>
          </a:p>
          <a:p>
            <a:pPr algn="ctr" rtl="1"/>
            <a:r>
              <a:rPr lang="fa-IR" sz="1100" dirty="0">
                <a:latin typeface="Vazir" panose="020B0604020202020204" charset="-78"/>
                <a:cs typeface="Vazir" panose="020B0604020202020204" charset="-78"/>
              </a:rPr>
              <a:t>راهنمای خود مراقبتی جوانان1395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hysical Education Center Infographics by Slidesgo">
  <a:themeElements>
    <a:clrScheme name="Simple Light">
      <a:dk1>
        <a:srgbClr val="002A4C"/>
      </a:dk1>
      <a:lt1>
        <a:srgbClr val="FFFFFF"/>
      </a:lt1>
      <a:dk2>
        <a:srgbClr val="F6E1CA"/>
      </a:dk2>
      <a:lt2>
        <a:srgbClr val="EEEEEE"/>
      </a:lt2>
      <a:accent1>
        <a:srgbClr val="007F6E"/>
      </a:accent1>
      <a:accent2>
        <a:srgbClr val="FF695F"/>
      </a:accent2>
      <a:accent3>
        <a:srgbClr val="FFAB24"/>
      </a:accent3>
      <a:accent4>
        <a:srgbClr val="F6E1CA"/>
      </a:accent4>
      <a:accent5>
        <a:srgbClr val="002A4C"/>
      </a:accent5>
      <a:accent6>
        <a:srgbClr val="FF695F"/>
      </a:accent6>
      <a:hlink>
        <a:srgbClr val="F6E1C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194</Words>
  <Application>Microsoft Office PowerPoint</Application>
  <PresentationFormat>On-screen Show (16:9)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 Nazanin</vt:lpstr>
      <vt:lpstr>Arial</vt:lpstr>
      <vt:lpstr>Arvo</vt:lpstr>
      <vt:lpstr>Vazir</vt:lpstr>
      <vt:lpstr>B Titr</vt:lpstr>
      <vt:lpstr>Nunito</vt:lpstr>
      <vt:lpstr>Physical Education Center Infographics by Slidesgo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EDUCATION CENTER INFOGRAPHICS</dc:title>
  <dc:creator>taban1</dc:creator>
  <cp:lastModifiedBy>مریم کیارسی</cp:lastModifiedBy>
  <cp:revision>19</cp:revision>
  <dcterms:modified xsi:type="dcterms:W3CDTF">2025-02-01T06:09:25Z</dcterms:modified>
</cp:coreProperties>
</file>